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1" r:id="rId3"/>
    <p:sldId id="287" r:id="rId4"/>
    <p:sldId id="288" r:id="rId5"/>
    <p:sldId id="289" r:id="rId6"/>
    <p:sldId id="290" r:id="rId7"/>
    <p:sldId id="291" r:id="rId8"/>
    <p:sldId id="292" r:id="rId9"/>
  </p:sldIdLst>
  <p:sldSz cx="24385588" cy="13717588"/>
  <p:notesSz cx="6858000" cy="9144000"/>
  <p:defaultTextStyle>
    <a:defPPr>
      <a:defRPr lang="fr-FR"/>
    </a:defPPr>
    <a:lvl1pPr marL="0" algn="l" defTabSz="2177220" rtl="0" eaLnBrk="1" latinLnBrk="0" hangingPunct="1">
      <a:defRPr sz="4300" kern="1200">
        <a:solidFill>
          <a:schemeClr val="tx1"/>
        </a:solidFill>
        <a:latin typeface="+mn-lt"/>
        <a:ea typeface="+mn-ea"/>
        <a:cs typeface="+mn-cs"/>
      </a:defRPr>
    </a:lvl1pPr>
    <a:lvl2pPr marL="1088611" algn="l" defTabSz="2177220" rtl="0" eaLnBrk="1" latinLnBrk="0" hangingPunct="1">
      <a:defRPr sz="4300" kern="1200">
        <a:solidFill>
          <a:schemeClr val="tx1"/>
        </a:solidFill>
        <a:latin typeface="+mn-lt"/>
        <a:ea typeface="+mn-ea"/>
        <a:cs typeface="+mn-cs"/>
      </a:defRPr>
    </a:lvl2pPr>
    <a:lvl3pPr marL="2177220" algn="l" defTabSz="2177220" rtl="0" eaLnBrk="1" latinLnBrk="0" hangingPunct="1">
      <a:defRPr sz="4300" kern="1200">
        <a:solidFill>
          <a:schemeClr val="tx1"/>
        </a:solidFill>
        <a:latin typeface="+mn-lt"/>
        <a:ea typeface="+mn-ea"/>
        <a:cs typeface="+mn-cs"/>
      </a:defRPr>
    </a:lvl3pPr>
    <a:lvl4pPr marL="3265831" algn="l" defTabSz="2177220" rtl="0" eaLnBrk="1" latinLnBrk="0" hangingPunct="1">
      <a:defRPr sz="4300" kern="1200">
        <a:solidFill>
          <a:schemeClr val="tx1"/>
        </a:solidFill>
        <a:latin typeface="+mn-lt"/>
        <a:ea typeface="+mn-ea"/>
        <a:cs typeface="+mn-cs"/>
      </a:defRPr>
    </a:lvl4pPr>
    <a:lvl5pPr marL="4354442" algn="l" defTabSz="2177220" rtl="0" eaLnBrk="1" latinLnBrk="0" hangingPunct="1">
      <a:defRPr sz="4300" kern="1200">
        <a:solidFill>
          <a:schemeClr val="tx1"/>
        </a:solidFill>
        <a:latin typeface="+mn-lt"/>
        <a:ea typeface="+mn-ea"/>
        <a:cs typeface="+mn-cs"/>
      </a:defRPr>
    </a:lvl5pPr>
    <a:lvl6pPr marL="5443051" algn="l" defTabSz="2177220" rtl="0" eaLnBrk="1" latinLnBrk="0" hangingPunct="1">
      <a:defRPr sz="4300" kern="1200">
        <a:solidFill>
          <a:schemeClr val="tx1"/>
        </a:solidFill>
        <a:latin typeface="+mn-lt"/>
        <a:ea typeface="+mn-ea"/>
        <a:cs typeface="+mn-cs"/>
      </a:defRPr>
    </a:lvl6pPr>
    <a:lvl7pPr marL="6531662" algn="l" defTabSz="2177220" rtl="0" eaLnBrk="1" latinLnBrk="0" hangingPunct="1">
      <a:defRPr sz="4300" kern="1200">
        <a:solidFill>
          <a:schemeClr val="tx1"/>
        </a:solidFill>
        <a:latin typeface="+mn-lt"/>
        <a:ea typeface="+mn-ea"/>
        <a:cs typeface="+mn-cs"/>
      </a:defRPr>
    </a:lvl7pPr>
    <a:lvl8pPr marL="7620273" algn="l" defTabSz="2177220" rtl="0" eaLnBrk="1" latinLnBrk="0" hangingPunct="1">
      <a:defRPr sz="4300" kern="1200">
        <a:solidFill>
          <a:schemeClr val="tx1"/>
        </a:solidFill>
        <a:latin typeface="+mn-lt"/>
        <a:ea typeface="+mn-ea"/>
        <a:cs typeface="+mn-cs"/>
      </a:defRPr>
    </a:lvl8pPr>
    <a:lvl9pPr marL="8708882" algn="l" defTabSz="217722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343" autoAdjust="0"/>
  </p:normalViewPr>
  <p:slideViewPr>
    <p:cSldViewPr>
      <p:cViewPr varScale="1">
        <p:scale>
          <a:sx n="45" d="100"/>
          <a:sy n="45" d="100"/>
        </p:scale>
        <p:origin x="374" y="34"/>
      </p:cViewPr>
      <p:guideLst>
        <p:guide orient="horz" pos="4321"/>
        <p:guide pos="7681"/>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F012C-D10F-4E3D-8B8E-FCE8E1008D7C}" type="datetimeFigureOut">
              <a:rPr lang="fr-CA" smtClean="0"/>
              <a:t>2024-05-23</a:t>
            </a:fld>
            <a:endParaRPr lang="fr-CA"/>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ECA6D-DBEE-4A7B-99A9-E2730EB55C87}" type="slidenum">
              <a:rPr lang="fr-CA" smtClean="0"/>
              <a:t>‹N°›</a:t>
            </a:fld>
            <a:endParaRPr lang="fr-CA"/>
          </a:p>
        </p:txBody>
      </p:sp>
    </p:spTree>
    <p:extLst>
      <p:ext uri="{BB962C8B-B14F-4D97-AF65-F5344CB8AC3E}">
        <p14:creationId xmlns:p14="http://schemas.microsoft.com/office/powerpoint/2010/main" val="3926856391"/>
      </p:ext>
    </p:extLst>
  </p:cSld>
  <p:clrMap bg1="lt1" tx1="dk1" bg2="lt2" tx2="dk2" accent1="accent1" accent2="accent2" accent3="accent3" accent4="accent4" accent5="accent5" accent6="accent6" hlink="hlink" folHlink="folHlink"/>
  <p:notesStyle>
    <a:lvl1pPr marL="0" algn="l" defTabSz="2177220" rtl="0" eaLnBrk="1" latinLnBrk="0" hangingPunct="1">
      <a:defRPr sz="2900" kern="1200">
        <a:solidFill>
          <a:schemeClr val="tx1"/>
        </a:solidFill>
        <a:latin typeface="+mn-lt"/>
        <a:ea typeface="+mn-ea"/>
        <a:cs typeface="+mn-cs"/>
      </a:defRPr>
    </a:lvl1pPr>
    <a:lvl2pPr marL="1088611" algn="l" defTabSz="2177220" rtl="0" eaLnBrk="1" latinLnBrk="0" hangingPunct="1">
      <a:defRPr sz="2900" kern="1200">
        <a:solidFill>
          <a:schemeClr val="tx1"/>
        </a:solidFill>
        <a:latin typeface="+mn-lt"/>
        <a:ea typeface="+mn-ea"/>
        <a:cs typeface="+mn-cs"/>
      </a:defRPr>
    </a:lvl2pPr>
    <a:lvl3pPr marL="2177220" algn="l" defTabSz="2177220" rtl="0" eaLnBrk="1" latinLnBrk="0" hangingPunct="1">
      <a:defRPr sz="2900" kern="1200">
        <a:solidFill>
          <a:schemeClr val="tx1"/>
        </a:solidFill>
        <a:latin typeface="+mn-lt"/>
        <a:ea typeface="+mn-ea"/>
        <a:cs typeface="+mn-cs"/>
      </a:defRPr>
    </a:lvl3pPr>
    <a:lvl4pPr marL="3265831" algn="l" defTabSz="2177220" rtl="0" eaLnBrk="1" latinLnBrk="0" hangingPunct="1">
      <a:defRPr sz="2900" kern="1200">
        <a:solidFill>
          <a:schemeClr val="tx1"/>
        </a:solidFill>
        <a:latin typeface="+mn-lt"/>
        <a:ea typeface="+mn-ea"/>
        <a:cs typeface="+mn-cs"/>
      </a:defRPr>
    </a:lvl4pPr>
    <a:lvl5pPr marL="4354442" algn="l" defTabSz="2177220" rtl="0" eaLnBrk="1" latinLnBrk="0" hangingPunct="1">
      <a:defRPr sz="2900" kern="1200">
        <a:solidFill>
          <a:schemeClr val="tx1"/>
        </a:solidFill>
        <a:latin typeface="+mn-lt"/>
        <a:ea typeface="+mn-ea"/>
        <a:cs typeface="+mn-cs"/>
      </a:defRPr>
    </a:lvl5pPr>
    <a:lvl6pPr marL="5443051" algn="l" defTabSz="2177220" rtl="0" eaLnBrk="1" latinLnBrk="0" hangingPunct="1">
      <a:defRPr sz="2900" kern="1200">
        <a:solidFill>
          <a:schemeClr val="tx1"/>
        </a:solidFill>
        <a:latin typeface="+mn-lt"/>
        <a:ea typeface="+mn-ea"/>
        <a:cs typeface="+mn-cs"/>
      </a:defRPr>
    </a:lvl6pPr>
    <a:lvl7pPr marL="6531662" algn="l" defTabSz="2177220" rtl="0" eaLnBrk="1" latinLnBrk="0" hangingPunct="1">
      <a:defRPr sz="2900" kern="1200">
        <a:solidFill>
          <a:schemeClr val="tx1"/>
        </a:solidFill>
        <a:latin typeface="+mn-lt"/>
        <a:ea typeface="+mn-ea"/>
        <a:cs typeface="+mn-cs"/>
      </a:defRPr>
    </a:lvl7pPr>
    <a:lvl8pPr marL="7620273" algn="l" defTabSz="2177220" rtl="0" eaLnBrk="1" latinLnBrk="0" hangingPunct="1">
      <a:defRPr sz="2900" kern="1200">
        <a:solidFill>
          <a:schemeClr val="tx1"/>
        </a:solidFill>
        <a:latin typeface="+mn-lt"/>
        <a:ea typeface="+mn-ea"/>
        <a:cs typeface="+mn-cs"/>
      </a:defRPr>
    </a:lvl8pPr>
    <a:lvl9pPr marL="8708882" algn="l" defTabSz="2177220"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2588" y="685800"/>
            <a:ext cx="6092825" cy="3429000"/>
          </a:xfrm>
        </p:spPr>
      </p:sp>
      <p:sp>
        <p:nvSpPr>
          <p:cNvPr id="3" name="Espace réservé des commentaires 2"/>
          <p:cNvSpPr>
            <a:spLocks noGrp="1"/>
          </p:cNvSpPr>
          <p:nvPr>
            <p:ph type="body" idx="1"/>
          </p:nvPr>
        </p:nvSpPr>
        <p:spPr/>
        <p:txBody>
          <a:bodyPr>
            <a:normAutofit/>
          </a:bodyPr>
          <a:lstStyle/>
          <a:p>
            <a:pPr marL="0" marR="0" indent="0" defTabSz="457200" eaLnBrk="1" fontAlgn="auto" latinLnBrk="0" hangingPunct="1">
              <a:lnSpc>
                <a:spcPct val="100000"/>
              </a:lnSpc>
              <a:spcBef>
                <a:spcPts val="0"/>
              </a:spcBef>
              <a:spcAft>
                <a:spcPts val="0"/>
              </a:spcAft>
              <a:buClrTx/>
              <a:buSzTx/>
              <a:buFontTx/>
              <a:buNone/>
              <a:tabLst/>
              <a:defRPr/>
            </a:pPr>
            <a:r>
              <a:rPr lang="fr-CA" dirty="0" smtClean="0"/>
              <a:t>Image à changer selon la thématique. La Ville possède un compte</a:t>
            </a:r>
            <a:r>
              <a:rPr lang="fr-CA" baseline="0" dirty="0" smtClean="0"/>
              <a:t> pour une banque de photos. Référez-vous au service des communications. </a:t>
            </a:r>
            <a:r>
              <a:rPr lang="fr-CA" dirty="0" smtClean="0"/>
              <a:t>Svp respecter le format rectangulaire qui n’est pas pleine page.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28921" y="4261344"/>
            <a:ext cx="20727750" cy="2940391"/>
          </a:xfrm>
        </p:spPr>
        <p:txBody>
          <a:bodyPr/>
          <a:lstStyle/>
          <a:p>
            <a:r>
              <a:rPr lang="fr-FR" smtClean="0"/>
              <a:t>Modifiez le style du titre</a:t>
            </a:r>
            <a:endParaRPr lang="fr-CA"/>
          </a:p>
        </p:txBody>
      </p:sp>
      <p:sp>
        <p:nvSpPr>
          <p:cNvPr id="3" name="Sous-titre 2"/>
          <p:cNvSpPr>
            <a:spLocks noGrp="1"/>
          </p:cNvSpPr>
          <p:nvPr>
            <p:ph type="subTitle" idx="1"/>
          </p:nvPr>
        </p:nvSpPr>
        <p:spPr>
          <a:xfrm>
            <a:off x="3657838" y="7773299"/>
            <a:ext cx="17069912" cy="3505606"/>
          </a:xfrm>
        </p:spPr>
        <p:txBody>
          <a:bodyPr/>
          <a:lstStyle>
            <a:lvl1pPr marL="0" indent="0" algn="ctr">
              <a:buNone/>
              <a:defRPr>
                <a:solidFill>
                  <a:schemeClr val="tx1">
                    <a:tint val="75000"/>
                  </a:schemeClr>
                </a:solidFill>
              </a:defRPr>
            </a:lvl1pPr>
            <a:lvl2pPr marL="1088611" indent="0" algn="ctr">
              <a:buNone/>
              <a:defRPr>
                <a:solidFill>
                  <a:schemeClr val="tx1">
                    <a:tint val="75000"/>
                  </a:schemeClr>
                </a:solidFill>
              </a:defRPr>
            </a:lvl2pPr>
            <a:lvl3pPr marL="2177220" indent="0" algn="ctr">
              <a:buNone/>
              <a:defRPr>
                <a:solidFill>
                  <a:schemeClr val="tx1">
                    <a:tint val="75000"/>
                  </a:schemeClr>
                </a:solidFill>
              </a:defRPr>
            </a:lvl3pPr>
            <a:lvl4pPr marL="3265831" indent="0" algn="ctr">
              <a:buNone/>
              <a:defRPr>
                <a:solidFill>
                  <a:schemeClr val="tx1">
                    <a:tint val="75000"/>
                  </a:schemeClr>
                </a:solidFill>
              </a:defRPr>
            </a:lvl4pPr>
            <a:lvl5pPr marL="4354442" indent="0" algn="ctr">
              <a:buNone/>
              <a:defRPr>
                <a:solidFill>
                  <a:schemeClr val="tx1">
                    <a:tint val="75000"/>
                  </a:schemeClr>
                </a:solidFill>
              </a:defRPr>
            </a:lvl5pPr>
            <a:lvl6pPr marL="5443051" indent="0" algn="ctr">
              <a:buNone/>
              <a:defRPr>
                <a:solidFill>
                  <a:schemeClr val="tx1">
                    <a:tint val="75000"/>
                  </a:schemeClr>
                </a:solidFill>
              </a:defRPr>
            </a:lvl6pPr>
            <a:lvl7pPr marL="6531662" indent="0" algn="ctr">
              <a:buNone/>
              <a:defRPr>
                <a:solidFill>
                  <a:schemeClr val="tx1">
                    <a:tint val="75000"/>
                  </a:schemeClr>
                </a:solidFill>
              </a:defRPr>
            </a:lvl7pPr>
            <a:lvl8pPr marL="7620273" indent="0" algn="ctr">
              <a:buNone/>
              <a:defRPr>
                <a:solidFill>
                  <a:schemeClr val="tx1">
                    <a:tint val="75000"/>
                  </a:schemeClr>
                </a:solidFill>
              </a:defRPr>
            </a:lvl8pPr>
            <a:lvl9pPr marL="8708882"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74CAF17B-4B7C-47A1-B004-5298646FE218}" type="datetimeFigureOut">
              <a:rPr lang="fr-CA" smtClean="0"/>
              <a:t>2024-05-23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373769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4CAF17B-4B7C-47A1-B004-5298646FE218}" type="datetimeFigureOut">
              <a:rPr lang="fr-CA" smtClean="0"/>
              <a:t>2024-05-23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327665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679551" y="549340"/>
            <a:ext cx="5486758" cy="1170440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1219280" y="549340"/>
            <a:ext cx="16053845" cy="1170440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4CAF17B-4B7C-47A1-B004-5298646FE218}" type="datetimeFigureOut">
              <a:rPr lang="fr-CA" smtClean="0"/>
              <a:t>2024-05-23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17236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77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4CAF17B-4B7C-47A1-B004-5298646FE218}" type="datetimeFigureOut">
              <a:rPr lang="fr-CA" smtClean="0"/>
              <a:t>2024-05-23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103114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26295" y="8814822"/>
            <a:ext cx="20727750" cy="2724465"/>
          </a:xfrm>
        </p:spPr>
        <p:txBody>
          <a:bodyPr anchor="t"/>
          <a:lstStyle>
            <a:lvl1pPr algn="l">
              <a:defRPr sz="9500" b="1" cap="all"/>
            </a:lvl1pPr>
          </a:lstStyle>
          <a:p>
            <a:r>
              <a:rPr lang="fr-FR" smtClean="0"/>
              <a:t>Modifiez le style du titre</a:t>
            </a:r>
            <a:endParaRPr lang="fr-CA"/>
          </a:p>
        </p:txBody>
      </p:sp>
      <p:sp>
        <p:nvSpPr>
          <p:cNvPr id="3" name="Espace réservé du texte 2"/>
          <p:cNvSpPr>
            <a:spLocks noGrp="1"/>
          </p:cNvSpPr>
          <p:nvPr>
            <p:ph type="body" idx="1"/>
          </p:nvPr>
        </p:nvSpPr>
        <p:spPr>
          <a:xfrm>
            <a:off x="1926295" y="5814100"/>
            <a:ext cx="20727750" cy="3000722"/>
          </a:xfrm>
        </p:spPr>
        <p:txBody>
          <a:bodyPr anchor="b"/>
          <a:lstStyle>
            <a:lvl1pPr marL="0" indent="0">
              <a:buNone/>
              <a:defRPr sz="4800">
                <a:solidFill>
                  <a:schemeClr val="tx1">
                    <a:tint val="75000"/>
                  </a:schemeClr>
                </a:solidFill>
              </a:defRPr>
            </a:lvl1pPr>
            <a:lvl2pPr marL="1088611" indent="0">
              <a:buNone/>
              <a:defRPr sz="4300">
                <a:solidFill>
                  <a:schemeClr val="tx1">
                    <a:tint val="75000"/>
                  </a:schemeClr>
                </a:solidFill>
              </a:defRPr>
            </a:lvl2pPr>
            <a:lvl3pPr marL="2177220" indent="0">
              <a:buNone/>
              <a:defRPr sz="3800">
                <a:solidFill>
                  <a:schemeClr val="tx1">
                    <a:tint val="75000"/>
                  </a:schemeClr>
                </a:solidFill>
              </a:defRPr>
            </a:lvl3pPr>
            <a:lvl4pPr marL="3265831" indent="0">
              <a:buNone/>
              <a:defRPr sz="3400">
                <a:solidFill>
                  <a:schemeClr val="tx1">
                    <a:tint val="75000"/>
                  </a:schemeClr>
                </a:solidFill>
              </a:defRPr>
            </a:lvl4pPr>
            <a:lvl5pPr marL="4354442" indent="0">
              <a:buNone/>
              <a:defRPr sz="3400">
                <a:solidFill>
                  <a:schemeClr val="tx1">
                    <a:tint val="75000"/>
                  </a:schemeClr>
                </a:solidFill>
              </a:defRPr>
            </a:lvl5pPr>
            <a:lvl6pPr marL="5443051" indent="0">
              <a:buNone/>
              <a:defRPr sz="3400">
                <a:solidFill>
                  <a:schemeClr val="tx1">
                    <a:tint val="75000"/>
                  </a:schemeClr>
                </a:solidFill>
              </a:defRPr>
            </a:lvl6pPr>
            <a:lvl7pPr marL="6531662" indent="0">
              <a:buNone/>
              <a:defRPr sz="3400">
                <a:solidFill>
                  <a:schemeClr val="tx1">
                    <a:tint val="75000"/>
                  </a:schemeClr>
                </a:solidFill>
              </a:defRPr>
            </a:lvl7pPr>
            <a:lvl8pPr marL="7620273" indent="0">
              <a:buNone/>
              <a:defRPr sz="3400">
                <a:solidFill>
                  <a:schemeClr val="tx1">
                    <a:tint val="75000"/>
                  </a:schemeClr>
                </a:solidFill>
              </a:defRPr>
            </a:lvl8pPr>
            <a:lvl9pPr marL="8708882" indent="0">
              <a:buNone/>
              <a:defRPr sz="3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4CAF17B-4B7C-47A1-B004-5298646FE218}" type="datetimeFigureOut">
              <a:rPr lang="fr-CA" smtClean="0"/>
              <a:t>2024-05-23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275310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219280" y="3200772"/>
            <a:ext cx="10770302" cy="9052974"/>
          </a:xfrm>
        </p:spPr>
        <p:txBody>
          <a:bodyPr/>
          <a:lstStyle>
            <a:lvl1pPr>
              <a:defRPr sz="66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12396008" y="3200772"/>
            <a:ext cx="10770302" cy="9052974"/>
          </a:xfrm>
        </p:spPr>
        <p:txBody>
          <a:bodyPr/>
          <a:lstStyle>
            <a:lvl1pPr>
              <a:defRPr sz="66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74CAF17B-4B7C-47A1-B004-5298646FE218}" type="datetimeFigureOut">
              <a:rPr lang="fr-CA" smtClean="0"/>
              <a:t>2024-05-23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1151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1219280" y="3070582"/>
            <a:ext cx="10774536" cy="1279671"/>
          </a:xfrm>
        </p:spPr>
        <p:txBody>
          <a:bodyPr anchor="b"/>
          <a:lstStyle>
            <a:lvl1pPr marL="0" indent="0">
              <a:buNone/>
              <a:defRPr sz="5700" b="1"/>
            </a:lvl1pPr>
            <a:lvl2pPr marL="1088611" indent="0">
              <a:buNone/>
              <a:defRPr sz="4800" b="1"/>
            </a:lvl2pPr>
            <a:lvl3pPr marL="2177220" indent="0">
              <a:buNone/>
              <a:defRPr sz="4300" b="1"/>
            </a:lvl3pPr>
            <a:lvl4pPr marL="3265831" indent="0">
              <a:buNone/>
              <a:defRPr sz="3800" b="1"/>
            </a:lvl4pPr>
            <a:lvl5pPr marL="4354442" indent="0">
              <a:buNone/>
              <a:defRPr sz="3800" b="1"/>
            </a:lvl5pPr>
            <a:lvl6pPr marL="5443051" indent="0">
              <a:buNone/>
              <a:defRPr sz="3800" b="1"/>
            </a:lvl6pPr>
            <a:lvl7pPr marL="6531662" indent="0">
              <a:buNone/>
              <a:defRPr sz="3800" b="1"/>
            </a:lvl7pPr>
            <a:lvl8pPr marL="7620273" indent="0">
              <a:buNone/>
              <a:defRPr sz="3800" b="1"/>
            </a:lvl8pPr>
            <a:lvl9pPr marL="8708882" indent="0">
              <a:buNone/>
              <a:defRPr sz="3800" b="1"/>
            </a:lvl9pPr>
          </a:lstStyle>
          <a:p>
            <a:pPr lvl="0"/>
            <a:r>
              <a:rPr lang="fr-FR" smtClean="0"/>
              <a:t>Modifiez les styles du texte du masque</a:t>
            </a:r>
          </a:p>
        </p:txBody>
      </p:sp>
      <p:sp>
        <p:nvSpPr>
          <p:cNvPr id="4" name="Espace réservé du contenu 3"/>
          <p:cNvSpPr>
            <a:spLocks noGrp="1"/>
          </p:cNvSpPr>
          <p:nvPr>
            <p:ph sz="half" idx="2"/>
          </p:nvPr>
        </p:nvSpPr>
        <p:spPr>
          <a:xfrm>
            <a:off x="1219280" y="4350254"/>
            <a:ext cx="10774536" cy="7903491"/>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12387542" y="3070582"/>
            <a:ext cx="10778769" cy="1279671"/>
          </a:xfrm>
        </p:spPr>
        <p:txBody>
          <a:bodyPr anchor="b"/>
          <a:lstStyle>
            <a:lvl1pPr marL="0" indent="0">
              <a:buNone/>
              <a:defRPr sz="5700" b="1"/>
            </a:lvl1pPr>
            <a:lvl2pPr marL="1088611" indent="0">
              <a:buNone/>
              <a:defRPr sz="4800" b="1"/>
            </a:lvl2pPr>
            <a:lvl3pPr marL="2177220" indent="0">
              <a:buNone/>
              <a:defRPr sz="4300" b="1"/>
            </a:lvl3pPr>
            <a:lvl4pPr marL="3265831" indent="0">
              <a:buNone/>
              <a:defRPr sz="3800" b="1"/>
            </a:lvl4pPr>
            <a:lvl5pPr marL="4354442" indent="0">
              <a:buNone/>
              <a:defRPr sz="3800" b="1"/>
            </a:lvl5pPr>
            <a:lvl6pPr marL="5443051" indent="0">
              <a:buNone/>
              <a:defRPr sz="3800" b="1"/>
            </a:lvl6pPr>
            <a:lvl7pPr marL="6531662" indent="0">
              <a:buNone/>
              <a:defRPr sz="3800" b="1"/>
            </a:lvl7pPr>
            <a:lvl8pPr marL="7620273" indent="0">
              <a:buNone/>
              <a:defRPr sz="3800" b="1"/>
            </a:lvl8pPr>
            <a:lvl9pPr marL="8708882" indent="0">
              <a:buNone/>
              <a:defRPr sz="3800" b="1"/>
            </a:lvl9pPr>
          </a:lstStyle>
          <a:p>
            <a:pPr lvl="0"/>
            <a:r>
              <a:rPr lang="fr-FR" smtClean="0"/>
              <a:t>Modifiez les styles du texte du masque</a:t>
            </a:r>
          </a:p>
        </p:txBody>
      </p:sp>
      <p:sp>
        <p:nvSpPr>
          <p:cNvPr id="6" name="Espace réservé du contenu 5"/>
          <p:cNvSpPr>
            <a:spLocks noGrp="1"/>
          </p:cNvSpPr>
          <p:nvPr>
            <p:ph sz="quarter" idx="4"/>
          </p:nvPr>
        </p:nvSpPr>
        <p:spPr>
          <a:xfrm>
            <a:off x="12387542" y="4350254"/>
            <a:ext cx="10778769" cy="7903491"/>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74CAF17B-4B7C-47A1-B004-5298646FE218}" type="datetimeFigureOut">
              <a:rPr lang="fr-CA" smtClean="0"/>
              <a:t>2024-05-23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351591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74CAF17B-4B7C-47A1-B004-5298646FE218}" type="datetimeFigureOut">
              <a:rPr lang="fr-CA" smtClean="0"/>
              <a:t>2024-05-23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11773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CAF17B-4B7C-47A1-B004-5298646FE218}" type="datetimeFigureOut">
              <a:rPr lang="fr-CA" smtClean="0"/>
              <a:t>2024-05-23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210518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81" y="546163"/>
            <a:ext cx="8022691" cy="2324369"/>
          </a:xfrm>
        </p:spPr>
        <p:txBody>
          <a:bodyPr anchor="b"/>
          <a:lstStyle>
            <a:lvl1pPr algn="l">
              <a:defRPr sz="4800" b="1"/>
            </a:lvl1pPr>
          </a:lstStyle>
          <a:p>
            <a:r>
              <a:rPr lang="fr-FR" smtClean="0"/>
              <a:t>Modifiez le style du titre</a:t>
            </a:r>
            <a:endParaRPr lang="fr-CA"/>
          </a:p>
        </p:txBody>
      </p:sp>
      <p:sp>
        <p:nvSpPr>
          <p:cNvPr id="3" name="Espace réservé du contenu 2"/>
          <p:cNvSpPr>
            <a:spLocks noGrp="1"/>
          </p:cNvSpPr>
          <p:nvPr>
            <p:ph idx="1"/>
          </p:nvPr>
        </p:nvSpPr>
        <p:spPr>
          <a:xfrm>
            <a:off x="9534089" y="546165"/>
            <a:ext cx="13632221" cy="11707581"/>
          </a:xfrm>
        </p:spPr>
        <p:txBody>
          <a:bodyPr/>
          <a:lstStyle>
            <a:lvl1pPr>
              <a:defRPr sz="7700"/>
            </a:lvl1pPr>
            <a:lvl2pPr>
              <a:defRPr sz="6600"/>
            </a:lvl2pPr>
            <a:lvl3pPr>
              <a:defRPr sz="5700"/>
            </a:lvl3pPr>
            <a:lvl4pPr>
              <a:defRPr sz="4800"/>
            </a:lvl4pPr>
            <a:lvl5pPr>
              <a:defRPr sz="4800"/>
            </a:lvl5pPr>
            <a:lvl6pPr>
              <a:defRPr sz="4800"/>
            </a:lvl6pPr>
            <a:lvl7pPr>
              <a:defRPr sz="4800"/>
            </a:lvl7pPr>
            <a:lvl8pPr>
              <a:defRPr sz="4800"/>
            </a:lvl8pPr>
            <a:lvl9pPr>
              <a:defRPr sz="4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1219281" y="2870534"/>
            <a:ext cx="8022691" cy="9383212"/>
          </a:xfrm>
        </p:spPr>
        <p:txBody>
          <a:bodyPr/>
          <a:lstStyle>
            <a:lvl1pPr marL="0" indent="0">
              <a:buNone/>
              <a:defRPr sz="3400"/>
            </a:lvl1pPr>
            <a:lvl2pPr marL="1088611" indent="0">
              <a:buNone/>
              <a:defRPr sz="2900"/>
            </a:lvl2pPr>
            <a:lvl3pPr marL="2177220" indent="0">
              <a:buNone/>
              <a:defRPr sz="2300"/>
            </a:lvl3pPr>
            <a:lvl4pPr marL="3265831" indent="0">
              <a:buNone/>
              <a:defRPr sz="2100"/>
            </a:lvl4pPr>
            <a:lvl5pPr marL="4354442" indent="0">
              <a:buNone/>
              <a:defRPr sz="2100"/>
            </a:lvl5pPr>
            <a:lvl6pPr marL="5443051" indent="0">
              <a:buNone/>
              <a:defRPr sz="2100"/>
            </a:lvl6pPr>
            <a:lvl7pPr marL="6531662" indent="0">
              <a:buNone/>
              <a:defRPr sz="2100"/>
            </a:lvl7pPr>
            <a:lvl8pPr marL="7620273" indent="0">
              <a:buNone/>
              <a:defRPr sz="2100"/>
            </a:lvl8pPr>
            <a:lvl9pPr marL="8708882" indent="0">
              <a:buNone/>
              <a:defRPr sz="2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4CAF17B-4B7C-47A1-B004-5298646FE218}" type="datetimeFigureOut">
              <a:rPr lang="fr-CA" smtClean="0"/>
              <a:t>2024-05-23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421956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79746" y="9602311"/>
            <a:ext cx="14631353" cy="1133608"/>
          </a:xfrm>
        </p:spPr>
        <p:txBody>
          <a:bodyPr anchor="b"/>
          <a:lstStyle>
            <a:lvl1pPr algn="l">
              <a:defRPr sz="4800" b="1"/>
            </a:lvl1pPr>
          </a:lstStyle>
          <a:p>
            <a:r>
              <a:rPr lang="fr-FR" smtClean="0"/>
              <a:t>Modifiez le style du titre</a:t>
            </a:r>
            <a:endParaRPr lang="fr-CA"/>
          </a:p>
        </p:txBody>
      </p:sp>
      <p:sp>
        <p:nvSpPr>
          <p:cNvPr id="3" name="Espace réservé pour une image  2"/>
          <p:cNvSpPr>
            <a:spLocks noGrp="1"/>
          </p:cNvSpPr>
          <p:nvPr>
            <p:ph type="pic" idx="1"/>
          </p:nvPr>
        </p:nvSpPr>
        <p:spPr>
          <a:xfrm>
            <a:off x="4779746" y="1225692"/>
            <a:ext cx="14631353" cy="8230553"/>
          </a:xfrm>
        </p:spPr>
        <p:txBody>
          <a:bodyPr/>
          <a:lstStyle>
            <a:lvl1pPr marL="0" indent="0">
              <a:buNone/>
              <a:defRPr sz="7700"/>
            </a:lvl1pPr>
            <a:lvl2pPr marL="1088611" indent="0">
              <a:buNone/>
              <a:defRPr sz="6600"/>
            </a:lvl2pPr>
            <a:lvl3pPr marL="2177220" indent="0">
              <a:buNone/>
              <a:defRPr sz="5700"/>
            </a:lvl3pPr>
            <a:lvl4pPr marL="3265831" indent="0">
              <a:buNone/>
              <a:defRPr sz="4800"/>
            </a:lvl4pPr>
            <a:lvl5pPr marL="4354442" indent="0">
              <a:buNone/>
              <a:defRPr sz="4800"/>
            </a:lvl5pPr>
            <a:lvl6pPr marL="5443051" indent="0">
              <a:buNone/>
              <a:defRPr sz="4800"/>
            </a:lvl6pPr>
            <a:lvl7pPr marL="6531662" indent="0">
              <a:buNone/>
              <a:defRPr sz="4800"/>
            </a:lvl7pPr>
            <a:lvl8pPr marL="7620273" indent="0">
              <a:buNone/>
              <a:defRPr sz="4800"/>
            </a:lvl8pPr>
            <a:lvl9pPr marL="8708882" indent="0">
              <a:buNone/>
              <a:defRPr sz="4800"/>
            </a:lvl9pPr>
          </a:lstStyle>
          <a:p>
            <a:endParaRPr lang="fr-CA"/>
          </a:p>
        </p:txBody>
      </p:sp>
      <p:sp>
        <p:nvSpPr>
          <p:cNvPr id="4" name="Espace réservé du texte 3"/>
          <p:cNvSpPr>
            <a:spLocks noGrp="1"/>
          </p:cNvSpPr>
          <p:nvPr>
            <p:ph type="body" sz="half" idx="2"/>
          </p:nvPr>
        </p:nvSpPr>
        <p:spPr>
          <a:xfrm>
            <a:off x="4779746" y="10735919"/>
            <a:ext cx="14631353" cy="1609910"/>
          </a:xfrm>
        </p:spPr>
        <p:txBody>
          <a:bodyPr/>
          <a:lstStyle>
            <a:lvl1pPr marL="0" indent="0">
              <a:buNone/>
              <a:defRPr sz="3400"/>
            </a:lvl1pPr>
            <a:lvl2pPr marL="1088611" indent="0">
              <a:buNone/>
              <a:defRPr sz="2900"/>
            </a:lvl2pPr>
            <a:lvl3pPr marL="2177220" indent="0">
              <a:buNone/>
              <a:defRPr sz="2300"/>
            </a:lvl3pPr>
            <a:lvl4pPr marL="3265831" indent="0">
              <a:buNone/>
              <a:defRPr sz="2100"/>
            </a:lvl4pPr>
            <a:lvl5pPr marL="4354442" indent="0">
              <a:buNone/>
              <a:defRPr sz="2100"/>
            </a:lvl5pPr>
            <a:lvl6pPr marL="5443051" indent="0">
              <a:buNone/>
              <a:defRPr sz="2100"/>
            </a:lvl6pPr>
            <a:lvl7pPr marL="6531662" indent="0">
              <a:buNone/>
              <a:defRPr sz="2100"/>
            </a:lvl7pPr>
            <a:lvl8pPr marL="7620273" indent="0">
              <a:buNone/>
              <a:defRPr sz="2100"/>
            </a:lvl8pPr>
            <a:lvl9pPr marL="8708882" indent="0">
              <a:buNone/>
              <a:defRPr sz="2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4CAF17B-4B7C-47A1-B004-5298646FE218}" type="datetimeFigureOut">
              <a:rPr lang="fr-CA" smtClean="0"/>
              <a:t>2024-05-23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561693E-D8F7-43B0-8BC3-96755BF4530E}" type="slidenum">
              <a:rPr lang="fr-CA" smtClean="0"/>
              <a:t>‹N°›</a:t>
            </a:fld>
            <a:endParaRPr lang="fr-CA"/>
          </a:p>
        </p:txBody>
      </p:sp>
    </p:spTree>
    <p:extLst>
      <p:ext uri="{BB962C8B-B14F-4D97-AF65-F5344CB8AC3E}">
        <p14:creationId xmlns:p14="http://schemas.microsoft.com/office/powerpoint/2010/main" val="9490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19280" y="549340"/>
            <a:ext cx="21947029" cy="2286265"/>
          </a:xfrm>
          <a:prstGeom prst="rect">
            <a:avLst/>
          </a:prstGeom>
        </p:spPr>
        <p:txBody>
          <a:bodyPr vert="horz" lIns="217722" tIns="108860" rIns="217722" bIns="10886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1219280" y="3200772"/>
            <a:ext cx="21947029" cy="9052974"/>
          </a:xfrm>
          <a:prstGeom prst="rect">
            <a:avLst/>
          </a:prstGeom>
        </p:spPr>
        <p:txBody>
          <a:bodyPr vert="horz" lIns="217722" tIns="108860" rIns="217722" bIns="10886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1219281" y="12714173"/>
            <a:ext cx="5689971" cy="730334"/>
          </a:xfrm>
          <a:prstGeom prst="rect">
            <a:avLst/>
          </a:prstGeom>
        </p:spPr>
        <p:txBody>
          <a:bodyPr vert="horz" lIns="217722" tIns="108860" rIns="217722" bIns="108860" rtlCol="0" anchor="ctr"/>
          <a:lstStyle>
            <a:lvl1pPr algn="l">
              <a:defRPr sz="2900">
                <a:solidFill>
                  <a:schemeClr val="tx1">
                    <a:tint val="75000"/>
                  </a:schemeClr>
                </a:solidFill>
              </a:defRPr>
            </a:lvl1pPr>
          </a:lstStyle>
          <a:p>
            <a:fld id="{74CAF17B-4B7C-47A1-B004-5298646FE218}" type="datetimeFigureOut">
              <a:rPr lang="fr-CA" smtClean="0"/>
              <a:t>2024-05-23</a:t>
            </a:fld>
            <a:endParaRPr lang="fr-CA"/>
          </a:p>
        </p:txBody>
      </p:sp>
      <p:sp>
        <p:nvSpPr>
          <p:cNvPr id="5" name="Espace réservé du pied de page 4"/>
          <p:cNvSpPr>
            <a:spLocks noGrp="1"/>
          </p:cNvSpPr>
          <p:nvPr>
            <p:ph type="ftr" sz="quarter" idx="3"/>
          </p:nvPr>
        </p:nvSpPr>
        <p:spPr>
          <a:xfrm>
            <a:off x="8331743" y="12714173"/>
            <a:ext cx="7722102" cy="730334"/>
          </a:xfrm>
          <a:prstGeom prst="rect">
            <a:avLst/>
          </a:prstGeom>
        </p:spPr>
        <p:txBody>
          <a:bodyPr vert="horz" lIns="217722" tIns="108860" rIns="217722" bIns="108860" rtlCol="0" anchor="ctr"/>
          <a:lstStyle>
            <a:lvl1pPr algn="ctr">
              <a:defRPr sz="29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17476339" y="12714173"/>
            <a:ext cx="5689971" cy="730334"/>
          </a:xfrm>
          <a:prstGeom prst="rect">
            <a:avLst/>
          </a:prstGeom>
        </p:spPr>
        <p:txBody>
          <a:bodyPr vert="horz" lIns="217722" tIns="108860" rIns="217722" bIns="108860" rtlCol="0" anchor="ctr"/>
          <a:lstStyle>
            <a:lvl1pPr algn="r">
              <a:defRPr sz="2900">
                <a:solidFill>
                  <a:schemeClr val="tx1">
                    <a:tint val="75000"/>
                  </a:schemeClr>
                </a:solidFill>
              </a:defRPr>
            </a:lvl1pPr>
          </a:lstStyle>
          <a:p>
            <a:fld id="{E561693E-D8F7-43B0-8BC3-96755BF4530E}" type="slidenum">
              <a:rPr lang="fr-CA" smtClean="0"/>
              <a:t>‹N°›</a:t>
            </a:fld>
            <a:endParaRPr lang="fr-CA"/>
          </a:p>
        </p:txBody>
      </p:sp>
    </p:spTree>
    <p:extLst>
      <p:ext uri="{BB962C8B-B14F-4D97-AF65-F5344CB8AC3E}">
        <p14:creationId xmlns:p14="http://schemas.microsoft.com/office/powerpoint/2010/main" val="236744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2177220" rtl="0" eaLnBrk="1" latinLnBrk="0" hangingPunct="1">
        <a:spcBef>
          <a:spcPct val="0"/>
        </a:spcBef>
        <a:buNone/>
        <a:defRPr sz="10500" kern="1200">
          <a:solidFill>
            <a:schemeClr val="tx1"/>
          </a:solidFill>
          <a:latin typeface="+mj-lt"/>
          <a:ea typeface="+mj-ea"/>
          <a:cs typeface="+mj-cs"/>
        </a:defRPr>
      </a:lvl1pPr>
    </p:titleStyle>
    <p:bodyStyle>
      <a:lvl1pPr marL="816459" indent="-816459" algn="l" defTabSz="217722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1pPr>
      <a:lvl2pPr marL="1768992" indent="-680381" algn="l" defTabSz="2177220"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2pPr>
      <a:lvl3pPr marL="2721527" indent="-544305" algn="l" defTabSz="2177220"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10136" indent="-544305" algn="l" defTabSz="217722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8747" indent="-544305" algn="l" defTabSz="217722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7358" indent="-544305" algn="l" defTabSz="217722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5967" indent="-544305" algn="l" defTabSz="217722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4578" indent="-544305" algn="l" defTabSz="217722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3189" indent="-544305" algn="l" defTabSz="217722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fr-FR"/>
      </a:defPPr>
      <a:lvl1pPr marL="0" algn="l" defTabSz="2177220" rtl="0" eaLnBrk="1" latinLnBrk="0" hangingPunct="1">
        <a:defRPr sz="4300" kern="1200">
          <a:solidFill>
            <a:schemeClr val="tx1"/>
          </a:solidFill>
          <a:latin typeface="+mn-lt"/>
          <a:ea typeface="+mn-ea"/>
          <a:cs typeface="+mn-cs"/>
        </a:defRPr>
      </a:lvl1pPr>
      <a:lvl2pPr marL="1088611" algn="l" defTabSz="2177220" rtl="0" eaLnBrk="1" latinLnBrk="0" hangingPunct="1">
        <a:defRPr sz="4300" kern="1200">
          <a:solidFill>
            <a:schemeClr val="tx1"/>
          </a:solidFill>
          <a:latin typeface="+mn-lt"/>
          <a:ea typeface="+mn-ea"/>
          <a:cs typeface="+mn-cs"/>
        </a:defRPr>
      </a:lvl2pPr>
      <a:lvl3pPr marL="2177220" algn="l" defTabSz="2177220" rtl="0" eaLnBrk="1" latinLnBrk="0" hangingPunct="1">
        <a:defRPr sz="4300" kern="1200">
          <a:solidFill>
            <a:schemeClr val="tx1"/>
          </a:solidFill>
          <a:latin typeface="+mn-lt"/>
          <a:ea typeface="+mn-ea"/>
          <a:cs typeface="+mn-cs"/>
        </a:defRPr>
      </a:lvl3pPr>
      <a:lvl4pPr marL="3265831" algn="l" defTabSz="2177220" rtl="0" eaLnBrk="1" latinLnBrk="0" hangingPunct="1">
        <a:defRPr sz="4300" kern="1200">
          <a:solidFill>
            <a:schemeClr val="tx1"/>
          </a:solidFill>
          <a:latin typeface="+mn-lt"/>
          <a:ea typeface="+mn-ea"/>
          <a:cs typeface="+mn-cs"/>
        </a:defRPr>
      </a:lvl4pPr>
      <a:lvl5pPr marL="4354442" algn="l" defTabSz="2177220" rtl="0" eaLnBrk="1" latinLnBrk="0" hangingPunct="1">
        <a:defRPr sz="4300" kern="1200">
          <a:solidFill>
            <a:schemeClr val="tx1"/>
          </a:solidFill>
          <a:latin typeface="+mn-lt"/>
          <a:ea typeface="+mn-ea"/>
          <a:cs typeface="+mn-cs"/>
        </a:defRPr>
      </a:lvl5pPr>
      <a:lvl6pPr marL="5443051" algn="l" defTabSz="2177220" rtl="0" eaLnBrk="1" latinLnBrk="0" hangingPunct="1">
        <a:defRPr sz="4300" kern="1200">
          <a:solidFill>
            <a:schemeClr val="tx1"/>
          </a:solidFill>
          <a:latin typeface="+mn-lt"/>
          <a:ea typeface="+mn-ea"/>
          <a:cs typeface="+mn-cs"/>
        </a:defRPr>
      </a:lvl6pPr>
      <a:lvl7pPr marL="6531662" algn="l" defTabSz="2177220" rtl="0" eaLnBrk="1" latinLnBrk="0" hangingPunct="1">
        <a:defRPr sz="4300" kern="1200">
          <a:solidFill>
            <a:schemeClr val="tx1"/>
          </a:solidFill>
          <a:latin typeface="+mn-lt"/>
          <a:ea typeface="+mn-ea"/>
          <a:cs typeface="+mn-cs"/>
        </a:defRPr>
      </a:lvl7pPr>
      <a:lvl8pPr marL="7620273" algn="l" defTabSz="2177220" rtl="0" eaLnBrk="1" latinLnBrk="0" hangingPunct="1">
        <a:defRPr sz="4300" kern="1200">
          <a:solidFill>
            <a:schemeClr val="tx1"/>
          </a:solidFill>
          <a:latin typeface="+mn-lt"/>
          <a:ea typeface="+mn-ea"/>
          <a:cs typeface="+mn-cs"/>
        </a:defRPr>
      </a:lvl8pPr>
      <a:lvl9pPr marL="8708882" algn="l" defTabSz="217722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160"/>
          <p:cNvSpPr/>
          <p:nvPr/>
        </p:nvSpPr>
        <p:spPr>
          <a:xfrm>
            <a:off x="15721417" y="1"/>
            <a:ext cx="8664173" cy="13717588"/>
          </a:xfrm>
          <a:prstGeom prst="rect">
            <a:avLst/>
          </a:prstGeom>
          <a:solidFill>
            <a:schemeClr val="bg1">
              <a:lumMod val="50000"/>
            </a:schemeClr>
          </a:solidFill>
          <a:ln w="12700">
            <a:miter lim="400000"/>
          </a:ln>
        </p:spPr>
        <p:txBody>
          <a:bodyPr lIns="0" tIns="0" rIns="0" bIns="0" anchor="ctr"/>
          <a:lstStyle/>
          <a:p>
            <a:pPr lvl="0">
              <a:defRPr sz="3000" b="1" cap="none" spc="-90">
                <a:solidFill>
                  <a:srgbClr val="FFFFFF"/>
                </a:solidFill>
              </a:defRPr>
            </a:pPr>
            <a:endParaRPr/>
          </a:p>
        </p:txBody>
      </p:sp>
      <p:sp>
        <p:nvSpPr>
          <p:cNvPr id="11" name="Shape 80"/>
          <p:cNvSpPr txBox="1">
            <a:spLocks/>
          </p:cNvSpPr>
          <p:nvPr/>
        </p:nvSpPr>
        <p:spPr>
          <a:xfrm>
            <a:off x="15721417" y="4122175"/>
            <a:ext cx="8093133" cy="25439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lvl1pPr>
              <a:defRPr spc="-560">
                <a:solidFill>
                  <a:srgbClr val="24262C"/>
                </a:solidFill>
              </a:defRPr>
            </a:lvl1pPr>
          </a:lstStyle>
          <a:p>
            <a:pPr algn="r" defTabSz="825529">
              <a:lnSpc>
                <a:spcPct val="70000"/>
              </a:lnSpc>
              <a:defRPr sz="1800" spc="0">
                <a:solidFill>
                  <a:srgbClr val="000000"/>
                </a:solidFill>
              </a:defRPr>
            </a:pPr>
            <a:r>
              <a:rPr lang="fr-FR" sz="8000" kern="0" spc="0" dirty="0" smtClean="0">
                <a:solidFill>
                  <a:schemeClr val="bg1"/>
                </a:solidFill>
                <a:latin typeface="Calibri Light" panose="020F0302020204030204" pitchFamily="34" charset="0"/>
                <a:cs typeface="Calibri Light" panose="020F0302020204030204" pitchFamily="34" charset="0"/>
                <a:sym typeface="Helvetica"/>
              </a:rPr>
              <a:t>Comité consultatif d’urbanisme</a:t>
            </a:r>
            <a:endParaRPr lang="fr-CA" sz="8000" kern="0" spc="0" dirty="0">
              <a:solidFill>
                <a:schemeClr val="bg1"/>
              </a:solidFill>
              <a:latin typeface="Calibri Light" panose="020F0302020204030204" pitchFamily="34" charset="0"/>
              <a:cs typeface="Calibri Light" panose="020F0302020204030204" pitchFamily="34" charset="0"/>
              <a:sym typeface="Helvetica"/>
            </a:endParaRPr>
          </a:p>
        </p:txBody>
      </p:sp>
      <p:pic>
        <p:nvPicPr>
          <p:cNvPr id="12" name="LogoBeauharnois_Renverse.png"/>
          <p:cNvPicPr/>
          <p:nvPr/>
        </p:nvPicPr>
        <p:blipFill>
          <a:blip r:embed="rId3" cstate="print">
            <a:extLst/>
          </a:blip>
          <a:stretch>
            <a:fillRect/>
          </a:stretch>
        </p:blipFill>
        <p:spPr>
          <a:xfrm>
            <a:off x="17997070" y="1241522"/>
            <a:ext cx="6388518" cy="2819728"/>
          </a:xfrm>
          <a:prstGeom prst="rect">
            <a:avLst/>
          </a:prstGeom>
          <a:ln w="12700">
            <a:miter lim="400000"/>
          </a:ln>
        </p:spPr>
      </p:pic>
      <p:sp>
        <p:nvSpPr>
          <p:cNvPr id="13" name="Shape 1171"/>
          <p:cNvSpPr/>
          <p:nvPr/>
        </p:nvSpPr>
        <p:spPr>
          <a:xfrm>
            <a:off x="16369531" y="7002828"/>
            <a:ext cx="7623673" cy="2"/>
          </a:xfrm>
          <a:prstGeom prst="line">
            <a:avLst/>
          </a:prstGeom>
          <a:ln w="12700">
            <a:solidFill>
              <a:schemeClr val="bg1">
                <a:alpha val="15000"/>
              </a:schemeClr>
            </a:solidFill>
            <a:miter lim="400000"/>
            <a:headEnd type="triangle" len="sm"/>
          </a:ln>
        </p:spPr>
        <p:txBody>
          <a:bodyPr lIns="0" tIns="0" rIns="0" bIns="0"/>
          <a:lstStyle/>
          <a:p>
            <a:pPr defTabSz="457217">
              <a:defRPr sz="1200" cap="none" spc="0">
                <a:solidFill>
                  <a:srgbClr val="000000"/>
                </a:solidFill>
              </a:defRPr>
            </a:pPr>
            <a:endParaRPr/>
          </a:p>
        </p:txBody>
      </p:sp>
      <p:sp>
        <p:nvSpPr>
          <p:cNvPr id="14" name="ZoneTexte 13"/>
          <p:cNvSpPr txBox="1"/>
          <p:nvPr/>
        </p:nvSpPr>
        <p:spPr>
          <a:xfrm>
            <a:off x="17449378" y="7362947"/>
            <a:ext cx="6553497" cy="6565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1" tIns="50801" rIns="50801" bIns="50801" numCol="1" spcCol="38101" rtlCol="0" anchor="ctr">
            <a:spAutoFit/>
          </a:bodyPr>
          <a:lstStyle/>
          <a:p>
            <a:pPr algn="ctr" defTabSz="825529" latinLnBrk="1" hangingPunct="0"/>
            <a:r>
              <a:rPr lang="fr-CA" sz="3600" cap="all" spc="1082" dirty="0" smtClean="0">
                <a:solidFill>
                  <a:schemeClr val="bg1"/>
                </a:solidFill>
                <a:latin typeface="Calibri Light" panose="020F0302020204030204" pitchFamily="34" charset="0"/>
                <a:cs typeface="Calibri Light" panose="020F0302020204030204" pitchFamily="34" charset="0"/>
                <a:sym typeface="Helvetica"/>
              </a:rPr>
              <a:t>22 mai 2024</a:t>
            </a:r>
            <a:endParaRPr lang="fr-CA" sz="3600" cap="all" spc="1082" dirty="0">
              <a:solidFill>
                <a:schemeClr val="bg1"/>
              </a:solidFill>
              <a:latin typeface="Calibri Light" panose="020F0302020204030204" pitchFamily="34" charset="0"/>
              <a:cs typeface="Calibri Light" panose="020F0302020204030204" pitchFamily="34" charset="0"/>
              <a:sym typeface="Helvetica"/>
            </a:endParaRPr>
          </a:p>
        </p:txBody>
      </p:sp>
      <p:pic>
        <p:nvPicPr>
          <p:cNvPr id="8" name="Picture 4" descr="http://www.infosuroit.com/wp-content/uploads/2011/04/Beauharnois-Champ-Perras-ref99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1306"/>
            <a:ext cx="15721417" cy="851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3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34974" y="0"/>
            <a:ext cx="9330390" cy="13717588"/>
          </a:xfrm>
          <a:prstGeom prst="rect">
            <a:avLst/>
          </a:prstGeom>
          <a:solidFill>
            <a:schemeClr val="bg1">
              <a:lumMod val="50000"/>
            </a:schemeClr>
          </a:solidFill>
          <a:ln w="12700">
            <a:miter lim="400000"/>
          </a:ln>
        </p:spPr>
        <p:txBody>
          <a:bodyPr lIns="50800" tIns="50800" rIns="50800" bIns="50800" anchor="ctr"/>
          <a:lstStyle/>
          <a:p>
            <a:pPr lvl="0">
              <a:defRPr sz="3000" b="1" cap="none" spc="-90">
                <a:solidFill>
                  <a:srgbClr val="FFFFFF"/>
                </a:solidFill>
              </a:defRPr>
            </a:pPr>
            <a:endParaRPr/>
          </a:p>
        </p:txBody>
      </p:sp>
      <p:sp>
        <p:nvSpPr>
          <p:cNvPr id="105" name="Shape 105"/>
          <p:cNvSpPr/>
          <p:nvPr/>
        </p:nvSpPr>
        <p:spPr>
          <a:xfrm>
            <a:off x="1535610" y="9261772"/>
            <a:ext cx="8705503" cy="12202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762000">
              <a:lnSpc>
                <a:spcPct val="150000"/>
              </a:lnSpc>
              <a:defRPr sz="2500" cap="none" spc="250">
                <a:solidFill>
                  <a:srgbClr val="FEFDFD"/>
                </a:solidFill>
              </a:defRPr>
            </a:lvl1pPr>
          </a:lstStyle>
          <a:p>
            <a:pPr lvl="0">
              <a:defRPr sz="1800" spc="0">
                <a:solidFill>
                  <a:srgbClr val="000000"/>
                </a:solidFill>
              </a:defRPr>
            </a:pPr>
            <a:endParaRPr sz="5400" b="1" dirty="0">
              <a:latin typeface="Calibri Light" panose="020F0302020204030204" pitchFamily="34" charset="0"/>
            </a:endParaRPr>
          </a:p>
        </p:txBody>
      </p:sp>
      <p:pic>
        <p:nvPicPr>
          <p:cNvPr id="19" name="Image 18" descr="Logo_beauharnois_couleur_fond_transparent.png"/>
          <p:cNvPicPr>
            <a:picLocks noChangeAspect="1"/>
          </p:cNvPicPr>
          <p:nvPr/>
        </p:nvPicPr>
        <p:blipFill>
          <a:blip r:embed="rId2" cstate="print"/>
          <a:stretch>
            <a:fillRect/>
          </a:stretch>
        </p:blipFill>
        <p:spPr>
          <a:xfrm>
            <a:off x="20474253" y="449341"/>
            <a:ext cx="3528622" cy="1189458"/>
          </a:xfrm>
          <a:prstGeom prst="rect">
            <a:avLst/>
          </a:prstGeom>
        </p:spPr>
      </p:pic>
      <p:pic>
        <p:nvPicPr>
          <p:cNvPr id="1026" name="Picture 2" descr="http://ville-briec.fr/medias/2015/07/urbanis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94" y="1067784"/>
            <a:ext cx="8432854" cy="5598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00511" y="3257808"/>
            <a:ext cx="15090172" cy="5816977"/>
          </a:xfrm>
          <a:prstGeom prst="rect">
            <a:avLst/>
          </a:prstGeom>
        </p:spPr>
        <p:txBody>
          <a:bodyPr wrap="square">
            <a:spAutoFit/>
          </a:bodyPr>
          <a:lstStyle/>
          <a:p>
            <a:pPr marL="742950" indent="-742950">
              <a:buAutoNum type="arabicPeriod"/>
            </a:pPr>
            <a:r>
              <a:rPr lang="fr-CA" sz="3600" dirty="0" smtClean="0">
                <a:latin typeface="Calibri Light" panose="020F0302020204030204" pitchFamily="34" charset="0"/>
                <a:cs typeface="Calibri Light" panose="020F0302020204030204" pitchFamily="34" charset="0"/>
              </a:rPr>
              <a:t>Demande de dérogation mineure </a:t>
            </a:r>
            <a:r>
              <a:rPr lang="fr-CA" sz="3600" dirty="0" smtClean="0">
                <a:latin typeface="Calibri Light" panose="020F0302020204030204" pitchFamily="34" charset="0"/>
                <a:cs typeface="Calibri Light" panose="020F0302020204030204" pitchFamily="34" charset="0"/>
              </a:rPr>
              <a:t>2024-0037 </a:t>
            </a:r>
            <a:r>
              <a:rPr lang="fr-CA" sz="3600" dirty="0" smtClean="0">
                <a:latin typeface="Calibri Light" panose="020F0302020204030204" pitchFamily="34" charset="0"/>
                <a:cs typeface="Calibri Light" panose="020F0302020204030204" pitchFamily="34" charset="0"/>
              </a:rPr>
              <a:t>– </a:t>
            </a:r>
            <a:r>
              <a:rPr lang="fr-CA" sz="3600" dirty="0" smtClean="0">
                <a:latin typeface="Calibri Light" panose="020F0302020204030204" pitchFamily="34" charset="0"/>
                <a:cs typeface="Calibri Light" panose="020F0302020204030204" pitchFamily="34" charset="0"/>
              </a:rPr>
              <a:t>331, rue Brébeuf</a:t>
            </a:r>
            <a:endParaRPr lang="fr-CA" sz="3600" dirty="0" smtClean="0">
              <a:latin typeface="Calibri Light" panose="020F0302020204030204" pitchFamily="34" charset="0"/>
              <a:cs typeface="Calibri Light" panose="020F0302020204030204" pitchFamily="34" charset="0"/>
            </a:endParaRPr>
          </a:p>
          <a:p>
            <a:pPr marL="742950" indent="-742950">
              <a:buAutoNum type="arabicPeriod"/>
            </a:pPr>
            <a:r>
              <a:rPr lang="fr-CA" sz="3600" dirty="0" smtClean="0">
                <a:latin typeface="Calibri Light" panose="020F0302020204030204" pitchFamily="34" charset="0"/>
                <a:cs typeface="Calibri Light" panose="020F0302020204030204" pitchFamily="34" charset="0"/>
              </a:rPr>
              <a:t>Demande de dérogation mineure </a:t>
            </a:r>
            <a:r>
              <a:rPr lang="fr-CA" sz="3600" dirty="0" smtClean="0">
                <a:latin typeface="Calibri Light" panose="020F0302020204030204" pitchFamily="34" charset="0"/>
                <a:cs typeface="Calibri Light" panose="020F0302020204030204" pitchFamily="34" charset="0"/>
              </a:rPr>
              <a:t>2024-0032 </a:t>
            </a:r>
            <a:r>
              <a:rPr lang="fr-CA" sz="3600" dirty="0" smtClean="0">
                <a:latin typeface="Calibri Light" panose="020F0302020204030204" pitchFamily="34" charset="0"/>
                <a:cs typeface="Calibri Light" panose="020F0302020204030204" pitchFamily="34" charset="0"/>
              </a:rPr>
              <a:t>– </a:t>
            </a:r>
            <a:r>
              <a:rPr lang="fr-CA" sz="3600" dirty="0" smtClean="0">
                <a:latin typeface="Calibri Light" panose="020F0302020204030204" pitchFamily="34" charset="0"/>
                <a:cs typeface="Calibri Light" panose="020F0302020204030204" pitchFamily="34" charset="0"/>
              </a:rPr>
              <a:t>lot projeté 6 630 982, rue Adam</a:t>
            </a:r>
          </a:p>
          <a:p>
            <a:pPr marL="742950" indent="-742950">
              <a:buAutoNum type="arabicPeriod"/>
            </a:pPr>
            <a:r>
              <a:rPr lang="fr-CA" sz="3600" dirty="0" smtClean="0">
                <a:latin typeface="Calibri Light" panose="020F0302020204030204" pitchFamily="34" charset="0"/>
                <a:cs typeface="Calibri Light" panose="020F0302020204030204" pitchFamily="34" charset="0"/>
              </a:rPr>
              <a:t>Demande de dérogation mineure 2024-0033 – lot 6 498 234, rue </a:t>
            </a:r>
            <a:r>
              <a:rPr lang="fr-CA" sz="3600" dirty="0" err="1" smtClean="0">
                <a:latin typeface="Calibri Light" panose="020F0302020204030204" pitchFamily="34" charset="0"/>
                <a:cs typeface="Calibri Light" panose="020F0302020204030204" pitchFamily="34" charset="0"/>
              </a:rPr>
              <a:t>Edmour</a:t>
            </a:r>
            <a:r>
              <a:rPr lang="fr-CA" sz="3600" dirty="0" smtClean="0">
                <a:latin typeface="Calibri Light" panose="020F0302020204030204" pitchFamily="34" charset="0"/>
                <a:cs typeface="Calibri Light" panose="020F0302020204030204" pitchFamily="34" charset="0"/>
              </a:rPr>
              <a:t>-Daoust</a:t>
            </a:r>
          </a:p>
          <a:p>
            <a:pPr marL="742950" indent="-742950">
              <a:buAutoNum type="arabicPeriod"/>
            </a:pPr>
            <a:r>
              <a:rPr lang="fr-CA" sz="3600" dirty="0" smtClean="0">
                <a:latin typeface="Calibri Light" panose="020F0302020204030204" pitchFamily="34" charset="0"/>
                <a:cs typeface="Calibri Light" panose="020F0302020204030204" pitchFamily="34" charset="0"/>
              </a:rPr>
              <a:t>Demande de dérogation mineure 2024-0029 – 11, rue Lucienne-Charrette</a:t>
            </a:r>
          </a:p>
          <a:p>
            <a:pPr marL="742950" indent="-742950">
              <a:buAutoNum type="arabicPeriod"/>
            </a:pPr>
            <a:r>
              <a:rPr lang="fr-CA" sz="3600" dirty="0" smtClean="0">
                <a:latin typeface="Calibri Light" panose="020F0302020204030204" pitchFamily="34" charset="0"/>
                <a:cs typeface="Calibri Light" panose="020F0302020204030204" pitchFamily="34" charset="0"/>
              </a:rPr>
              <a:t>Demande de dérogation mineure 2024-0034 – 134, rue Saint-Charles</a:t>
            </a:r>
          </a:p>
          <a:p>
            <a:pPr marL="742950" indent="-742950">
              <a:buAutoNum type="arabicPeriod"/>
            </a:pPr>
            <a:r>
              <a:rPr lang="fr-CA" sz="3600" dirty="0" smtClean="0">
                <a:latin typeface="Calibri Light" panose="020F0302020204030204" pitchFamily="34" charset="0"/>
                <a:cs typeface="Calibri Light" panose="020F0302020204030204" pitchFamily="34" charset="0"/>
              </a:rPr>
              <a:t>Demande d’usage conditionnel 2024-0035 – 21-1, rue Saint-Laurent</a:t>
            </a:r>
            <a:endParaRPr lang="fr-CA" sz="3600" dirty="0">
              <a:latin typeface="Calibri Light" panose="020F0302020204030204" pitchFamily="34" charset="0"/>
              <a:cs typeface="Calibri Light" panose="020F0302020204030204" pitchFamily="34" charset="0"/>
            </a:endParaRPr>
          </a:p>
          <a:p>
            <a:endParaRPr lang="de-DE" sz="3600" dirty="0">
              <a:latin typeface="Calibri Light" panose="020F0302020204030204" pitchFamily="34" charset="0"/>
              <a:cs typeface="Calibri Light" panose="020F0302020204030204" pitchFamily="34" charset="0"/>
            </a:endParaRPr>
          </a:p>
          <a:p>
            <a:endParaRPr lang="fr-CA" sz="2400" dirty="0">
              <a:latin typeface="Calibri Light" panose="020F0302020204030204" pitchFamily="34" charset="0"/>
              <a:cs typeface="Calibri Light" panose="020F0302020204030204" pitchFamily="34" charset="0"/>
            </a:endParaRPr>
          </a:p>
          <a:p>
            <a:endParaRPr lang="fr-CA"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72592382"/>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p:nvPr/>
        </p:nvSpPr>
        <p:spPr>
          <a:xfrm>
            <a:off x="0" y="0"/>
            <a:ext cx="24385588" cy="4266506"/>
          </a:xfrm>
          <a:prstGeom prst="rect">
            <a:avLst/>
          </a:prstGeom>
          <a:solidFill>
            <a:schemeClr val="bg1">
              <a:lumMod val="50000"/>
            </a:schemeClr>
          </a:solidFill>
          <a:ln w="12700">
            <a:miter lim="400000"/>
          </a:ln>
        </p:spPr>
        <p:txBody>
          <a:bodyPr lIns="50801" tIns="50801" rIns="50801" bIns="50801" anchor="ctr"/>
          <a:lstStyle/>
          <a:p>
            <a:pPr lvl="0">
              <a:defRPr sz="3000" b="1" cap="none" spc="-90">
                <a:solidFill>
                  <a:srgbClr val="FFFFFF"/>
                </a:solidFill>
              </a:defRPr>
            </a:pPr>
            <a:endParaRPr/>
          </a:p>
        </p:txBody>
      </p:sp>
      <p:pic>
        <p:nvPicPr>
          <p:cNvPr id="20" name="Image 19" descr="Logo_beauharnois_blanc_fond_transparent.png"/>
          <p:cNvPicPr>
            <a:picLocks noChangeAspect="1"/>
          </p:cNvPicPr>
          <p:nvPr/>
        </p:nvPicPr>
        <p:blipFill>
          <a:blip r:embed="rId2" cstate="print"/>
          <a:stretch>
            <a:fillRect/>
          </a:stretch>
        </p:blipFill>
        <p:spPr>
          <a:xfrm>
            <a:off x="20442970" y="377326"/>
            <a:ext cx="3631920" cy="1224278"/>
          </a:xfrm>
          <a:prstGeom prst="rect">
            <a:avLst/>
          </a:prstGeom>
        </p:spPr>
      </p:pic>
      <p:sp>
        <p:nvSpPr>
          <p:cNvPr id="26" name="Shape 206"/>
          <p:cNvSpPr/>
          <p:nvPr/>
        </p:nvSpPr>
        <p:spPr>
          <a:xfrm>
            <a:off x="1746189" y="1759203"/>
            <a:ext cx="5762093"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000" b="1" spc="100">
                <a:solidFill>
                  <a:srgbClr val="24262C"/>
                </a:solidFill>
              </a:defRPr>
            </a:lvl1pPr>
          </a:lstStyle>
          <a:p>
            <a:pPr lvl="0">
              <a:defRPr sz="1800" b="0" cap="none" spc="0">
                <a:solidFill>
                  <a:srgbClr val="000000"/>
                </a:solidFill>
              </a:defRPr>
            </a:pPr>
            <a:endParaRPr sz="2800" cap="all" dirty="0">
              <a:solidFill>
                <a:schemeClr val="bg1"/>
              </a:solidFill>
              <a:latin typeface="Calibri Light" panose="020F0302020204030204" pitchFamily="34" charset="0"/>
            </a:endParaRPr>
          </a:p>
        </p:txBody>
      </p:sp>
      <p:sp>
        <p:nvSpPr>
          <p:cNvPr id="27" name="Shape 207"/>
          <p:cNvSpPr/>
          <p:nvPr/>
        </p:nvSpPr>
        <p:spPr>
          <a:xfrm>
            <a:off x="1755939" y="2445083"/>
            <a:ext cx="5752344" cy="1"/>
          </a:xfrm>
          <a:prstGeom prst="line">
            <a:avLst/>
          </a:prstGeom>
          <a:ln>
            <a:solidFill>
              <a:schemeClr val="bg1"/>
            </a:solidFill>
            <a:headEnd type="triangle" len="sm"/>
          </a:ln>
        </p:spPr>
        <p:style>
          <a:lnRef idx="1">
            <a:schemeClr val="accent3"/>
          </a:lnRef>
          <a:fillRef idx="0">
            <a:schemeClr val="accent3"/>
          </a:fillRef>
          <a:effectRef idx="0">
            <a:schemeClr val="accent3"/>
          </a:effectRef>
          <a:fontRef idx="minor">
            <a:schemeClr val="tx1"/>
          </a:fontRef>
        </p:style>
        <p:txBody>
          <a:bodyPr lIns="0" tIns="0" rIns="0" bIns="0"/>
          <a:lstStyle/>
          <a:p>
            <a:pPr defTabSz="457200">
              <a:defRPr sz="1200" cap="none" spc="0">
                <a:solidFill>
                  <a:srgbClr val="000000"/>
                </a:solidFill>
              </a:defRPr>
            </a:pPr>
            <a:endParaRPr/>
          </a:p>
        </p:txBody>
      </p:sp>
      <p:sp>
        <p:nvSpPr>
          <p:cNvPr id="6" name="ZoneTexte 5"/>
          <p:cNvSpPr txBox="1"/>
          <p:nvPr/>
        </p:nvSpPr>
        <p:spPr>
          <a:xfrm>
            <a:off x="743521" y="4626546"/>
            <a:ext cx="9878909" cy="3477875"/>
          </a:xfrm>
          <a:prstGeom prst="rect">
            <a:avLst/>
          </a:prstGeom>
          <a:noFill/>
        </p:spPr>
        <p:txBody>
          <a:bodyPr wrap="square" rtlCol="0">
            <a:spAutoFit/>
          </a:bodyPr>
          <a:lstStyle/>
          <a:p>
            <a:pPr algn="just"/>
            <a:r>
              <a:rPr lang="fr-CA" sz="4400" dirty="0" smtClean="0">
                <a:latin typeface="Calibri Light" panose="020F0302020204030204" pitchFamily="34" charset="0"/>
                <a:cs typeface="Calibri Light" panose="020F0302020204030204" pitchFamily="34" charset="0"/>
              </a:rPr>
              <a:t>La demande vise à transformer l'abri </a:t>
            </a:r>
            <a:r>
              <a:rPr lang="fr-CA" sz="4400" dirty="0">
                <a:latin typeface="Calibri Light" panose="020F0302020204030204" pitchFamily="34" charset="0"/>
                <a:cs typeface="Calibri Light" panose="020F0302020204030204" pitchFamily="34" charset="0"/>
              </a:rPr>
              <a:t>d'auto en garage attaché avec une marge latérale de 1.41 mètre au lieu de 2 mètres tel que prescrit à la grille des usage et normes pour la zone </a:t>
            </a:r>
            <a:r>
              <a:rPr lang="fr-CA" sz="4400" dirty="0" smtClean="0">
                <a:latin typeface="Calibri Light" panose="020F0302020204030204" pitchFamily="34" charset="0"/>
                <a:cs typeface="Calibri Light" panose="020F0302020204030204" pitchFamily="34" charset="0"/>
              </a:rPr>
              <a:t>H-141.</a:t>
            </a:r>
            <a:endParaRPr lang="fr-CA" sz="44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4" name="Rectangle 3"/>
          <p:cNvSpPr/>
          <p:nvPr/>
        </p:nvSpPr>
        <p:spPr>
          <a:xfrm>
            <a:off x="2754322" y="2610322"/>
            <a:ext cx="7103740" cy="707886"/>
          </a:xfrm>
          <a:prstGeom prst="rect">
            <a:avLst/>
          </a:prstGeom>
        </p:spPr>
        <p:txBody>
          <a:bodyPr wrap="none">
            <a:spAutoFit/>
          </a:bodyPr>
          <a:lstStyle/>
          <a:p>
            <a:pPr algn="just"/>
            <a:r>
              <a:rPr lang="fr-CA" sz="4000" b="1" dirty="0" smtClean="0">
                <a:solidFill>
                  <a:srgbClr val="00B0F0"/>
                </a:solidFill>
                <a:latin typeface="Calibri Light" panose="020F0302020204030204" pitchFamily="34" charset="0"/>
                <a:cs typeface="Calibri Light" panose="020F0302020204030204" pitchFamily="34" charset="0"/>
              </a:rPr>
              <a:t>DM 2024-0037 – 331, rue Brébeuf</a:t>
            </a:r>
            <a:endParaRPr lang="fr-CA" sz="4000" b="1" dirty="0">
              <a:solidFill>
                <a:srgbClr val="00B0F0"/>
              </a:solidFill>
              <a:latin typeface="Calibri Light" panose="020F0302020204030204" pitchFamily="34" charset="0"/>
              <a:cs typeface="Calibri Light" panose="020F0302020204030204" pitchFamily="34" charset="0"/>
            </a:endParaRPr>
          </a:p>
        </p:txBody>
      </p:sp>
      <p:pic>
        <p:nvPicPr>
          <p:cNvPr id="7" name="Image 6"/>
          <p:cNvPicPr>
            <a:picLocks noChangeAspect="1"/>
          </p:cNvPicPr>
          <p:nvPr/>
        </p:nvPicPr>
        <p:blipFill>
          <a:blip r:embed="rId3"/>
          <a:stretch>
            <a:fillRect/>
          </a:stretch>
        </p:blipFill>
        <p:spPr>
          <a:xfrm>
            <a:off x="13102165" y="1759203"/>
            <a:ext cx="8101745" cy="11757764"/>
          </a:xfrm>
          <a:prstGeom prst="rect">
            <a:avLst/>
          </a:prstGeom>
        </p:spPr>
      </p:pic>
      <p:sp>
        <p:nvSpPr>
          <p:cNvPr id="5" name="Ellipse 4"/>
          <p:cNvSpPr/>
          <p:nvPr/>
        </p:nvSpPr>
        <p:spPr>
          <a:xfrm>
            <a:off x="12984882" y="4842570"/>
            <a:ext cx="1584176" cy="1800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7038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p:nvPr/>
        </p:nvSpPr>
        <p:spPr>
          <a:xfrm>
            <a:off x="0" y="0"/>
            <a:ext cx="24385588" cy="4266506"/>
          </a:xfrm>
          <a:prstGeom prst="rect">
            <a:avLst/>
          </a:prstGeom>
          <a:solidFill>
            <a:schemeClr val="bg1">
              <a:lumMod val="50000"/>
            </a:schemeClr>
          </a:solidFill>
          <a:ln w="12700">
            <a:miter lim="400000"/>
          </a:ln>
        </p:spPr>
        <p:txBody>
          <a:bodyPr lIns="50801" tIns="50801" rIns="50801" bIns="50801" anchor="ctr"/>
          <a:lstStyle/>
          <a:p>
            <a:pPr lvl="0">
              <a:defRPr sz="3000" b="1" cap="none" spc="-90">
                <a:solidFill>
                  <a:srgbClr val="FFFFFF"/>
                </a:solidFill>
              </a:defRPr>
            </a:pPr>
            <a:endParaRPr/>
          </a:p>
        </p:txBody>
      </p:sp>
      <p:pic>
        <p:nvPicPr>
          <p:cNvPr id="20" name="Image 19" descr="Logo_beauharnois_blanc_fond_transparent.png"/>
          <p:cNvPicPr>
            <a:picLocks noChangeAspect="1"/>
          </p:cNvPicPr>
          <p:nvPr/>
        </p:nvPicPr>
        <p:blipFill>
          <a:blip r:embed="rId2" cstate="print"/>
          <a:stretch>
            <a:fillRect/>
          </a:stretch>
        </p:blipFill>
        <p:spPr>
          <a:xfrm>
            <a:off x="20442970" y="377326"/>
            <a:ext cx="3631920" cy="1224278"/>
          </a:xfrm>
          <a:prstGeom prst="rect">
            <a:avLst/>
          </a:prstGeom>
        </p:spPr>
      </p:pic>
      <p:sp>
        <p:nvSpPr>
          <p:cNvPr id="26" name="Shape 206"/>
          <p:cNvSpPr/>
          <p:nvPr/>
        </p:nvSpPr>
        <p:spPr>
          <a:xfrm>
            <a:off x="1746189" y="1759203"/>
            <a:ext cx="5762093"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000" b="1" spc="100">
                <a:solidFill>
                  <a:srgbClr val="24262C"/>
                </a:solidFill>
              </a:defRPr>
            </a:lvl1pPr>
          </a:lstStyle>
          <a:p>
            <a:pPr lvl="0">
              <a:defRPr sz="1800" b="0" cap="none" spc="0">
                <a:solidFill>
                  <a:srgbClr val="000000"/>
                </a:solidFill>
              </a:defRPr>
            </a:pPr>
            <a:endParaRPr sz="2800" cap="all" dirty="0">
              <a:solidFill>
                <a:schemeClr val="bg1"/>
              </a:solidFill>
              <a:latin typeface="Calibri Light" panose="020F0302020204030204" pitchFamily="34" charset="0"/>
            </a:endParaRPr>
          </a:p>
        </p:txBody>
      </p:sp>
      <p:sp>
        <p:nvSpPr>
          <p:cNvPr id="27" name="Shape 207"/>
          <p:cNvSpPr/>
          <p:nvPr/>
        </p:nvSpPr>
        <p:spPr>
          <a:xfrm>
            <a:off x="1755939" y="2445083"/>
            <a:ext cx="5752344" cy="1"/>
          </a:xfrm>
          <a:prstGeom prst="line">
            <a:avLst/>
          </a:prstGeom>
          <a:ln>
            <a:solidFill>
              <a:schemeClr val="bg1"/>
            </a:solidFill>
            <a:headEnd type="triangle" len="sm"/>
          </a:ln>
        </p:spPr>
        <p:style>
          <a:lnRef idx="1">
            <a:schemeClr val="accent3"/>
          </a:lnRef>
          <a:fillRef idx="0">
            <a:schemeClr val="accent3"/>
          </a:fillRef>
          <a:effectRef idx="0">
            <a:schemeClr val="accent3"/>
          </a:effectRef>
          <a:fontRef idx="minor">
            <a:schemeClr val="tx1"/>
          </a:fontRef>
        </p:style>
        <p:txBody>
          <a:bodyPr lIns="0" tIns="0" rIns="0" bIns="0"/>
          <a:lstStyle/>
          <a:p>
            <a:pPr defTabSz="457200">
              <a:defRPr sz="1200" cap="none" spc="0">
                <a:solidFill>
                  <a:srgbClr val="000000"/>
                </a:solidFill>
              </a:defRPr>
            </a:pPr>
            <a:endParaRPr/>
          </a:p>
        </p:txBody>
      </p:sp>
      <p:sp>
        <p:nvSpPr>
          <p:cNvPr id="6" name="ZoneTexte 5"/>
          <p:cNvSpPr txBox="1"/>
          <p:nvPr/>
        </p:nvSpPr>
        <p:spPr>
          <a:xfrm>
            <a:off x="743521" y="4626546"/>
            <a:ext cx="9878909" cy="3216265"/>
          </a:xfrm>
          <a:prstGeom prst="rect">
            <a:avLst/>
          </a:prstGeom>
          <a:noFill/>
        </p:spPr>
        <p:txBody>
          <a:bodyPr wrap="square" rtlCol="0">
            <a:spAutoFit/>
          </a:bodyPr>
          <a:lstStyle/>
          <a:p>
            <a:pPr algn="just"/>
            <a:r>
              <a:rPr lang="fr-CA" dirty="0" smtClean="0">
                <a:latin typeface="Calibri Light" panose="020F0302020204030204" pitchFamily="34" charset="0"/>
                <a:cs typeface="Calibri Light" panose="020F0302020204030204" pitchFamily="34" charset="0"/>
              </a:rPr>
              <a:t>La demande vise à </a:t>
            </a:r>
            <a:r>
              <a:rPr lang="fr-CA" sz="4000" dirty="0" smtClean="0">
                <a:latin typeface="Calibri Light" panose="020F0302020204030204" pitchFamily="34" charset="0"/>
                <a:cs typeface="Calibri Light" panose="020F0302020204030204" pitchFamily="34" charset="0"/>
              </a:rPr>
              <a:t>procéder </a:t>
            </a:r>
            <a:r>
              <a:rPr lang="fr-CA" sz="4000" dirty="0">
                <a:latin typeface="Calibri Light" panose="020F0302020204030204" pitchFamily="34" charset="0"/>
                <a:cs typeface="Calibri Light" panose="020F0302020204030204" pitchFamily="34" charset="0"/>
              </a:rPr>
              <a:t>au lotissement créant le lot 6 630 982 avec une profondeur de 29.79 mètres au lieu de 30 mètres tel que prescrit à la grille des usages et normes pour la zone </a:t>
            </a:r>
            <a:r>
              <a:rPr lang="fr-CA" sz="4000" dirty="0" smtClean="0">
                <a:latin typeface="Calibri Light" panose="020F0302020204030204" pitchFamily="34" charset="0"/>
                <a:cs typeface="Calibri Light" panose="020F0302020204030204" pitchFamily="34" charset="0"/>
              </a:rPr>
              <a:t>HC-172.</a:t>
            </a:r>
            <a:endParaRPr lang="fr-CA" sz="4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4" name="Rectangle 3"/>
          <p:cNvSpPr/>
          <p:nvPr/>
        </p:nvSpPr>
        <p:spPr>
          <a:xfrm>
            <a:off x="1174758" y="2610322"/>
            <a:ext cx="10262874" cy="707886"/>
          </a:xfrm>
          <a:prstGeom prst="rect">
            <a:avLst/>
          </a:prstGeom>
        </p:spPr>
        <p:txBody>
          <a:bodyPr wrap="none">
            <a:spAutoFit/>
          </a:bodyPr>
          <a:lstStyle/>
          <a:p>
            <a:pPr algn="just"/>
            <a:r>
              <a:rPr lang="fr-CA" sz="4000" b="1" dirty="0" smtClean="0">
                <a:solidFill>
                  <a:srgbClr val="00B0F0"/>
                </a:solidFill>
                <a:latin typeface="Calibri Light" panose="020F0302020204030204" pitchFamily="34" charset="0"/>
                <a:cs typeface="Calibri Light" panose="020F0302020204030204" pitchFamily="34" charset="0"/>
              </a:rPr>
              <a:t>DM </a:t>
            </a:r>
            <a:r>
              <a:rPr lang="fr-CA" sz="4000" b="1" dirty="0" smtClean="0">
                <a:solidFill>
                  <a:srgbClr val="00B0F0"/>
                </a:solidFill>
                <a:latin typeface="Calibri Light" panose="020F0302020204030204" pitchFamily="34" charset="0"/>
                <a:cs typeface="Calibri Light" panose="020F0302020204030204" pitchFamily="34" charset="0"/>
              </a:rPr>
              <a:t>2024-0032 </a:t>
            </a:r>
            <a:r>
              <a:rPr lang="fr-CA" sz="4000" b="1" dirty="0" smtClean="0">
                <a:solidFill>
                  <a:srgbClr val="00B0F0"/>
                </a:solidFill>
                <a:latin typeface="Calibri Light" panose="020F0302020204030204" pitchFamily="34" charset="0"/>
                <a:cs typeface="Calibri Light" panose="020F0302020204030204" pitchFamily="34" charset="0"/>
              </a:rPr>
              <a:t>– </a:t>
            </a:r>
            <a:r>
              <a:rPr lang="fr-CA" sz="4000" b="1" dirty="0" smtClean="0">
                <a:solidFill>
                  <a:srgbClr val="00B0F0"/>
                </a:solidFill>
                <a:latin typeface="Calibri Light" panose="020F0302020204030204" pitchFamily="34" charset="0"/>
                <a:cs typeface="Calibri Light" panose="020F0302020204030204" pitchFamily="34" charset="0"/>
              </a:rPr>
              <a:t>lot projeté 6 630 982, rue Adam</a:t>
            </a:r>
            <a:endParaRPr lang="fr-CA" sz="4000" b="1" dirty="0">
              <a:solidFill>
                <a:srgbClr val="00B0F0"/>
              </a:solidFill>
              <a:latin typeface="Calibri Light" panose="020F0302020204030204" pitchFamily="34" charset="0"/>
              <a:cs typeface="Calibri Light" panose="020F0302020204030204" pitchFamily="34" charset="0"/>
            </a:endParaRPr>
          </a:p>
        </p:txBody>
      </p:sp>
      <p:pic>
        <p:nvPicPr>
          <p:cNvPr id="3" name="Image 2"/>
          <p:cNvPicPr>
            <a:picLocks noChangeAspect="1"/>
          </p:cNvPicPr>
          <p:nvPr/>
        </p:nvPicPr>
        <p:blipFill>
          <a:blip r:embed="rId3"/>
          <a:stretch>
            <a:fillRect/>
          </a:stretch>
        </p:blipFill>
        <p:spPr>
          <a:xfrm>
            <a:off x="13206221" y="1759203"/>
            <a:ext cx="9462025" cy="11515368"/>
          </a:xfrm>
          <a:prstGeom prst="rect">
            <a:avLst/>
          </a:prstGeom>
        </p:spPr>
      </p:pic>
      <p:sp>
        <p:nvSpPr>
          <p:cNvPr id="8" name="Ellipse 7"/>
          <p:cNvSpPr/>
          <p:nvPr/>
        </p:nvSpPr>
        <p:spPr>
          <a:xfrm>
            <a:off x="16873314" y="5802890"/>
            <a:ext cx="2448272" cy="20162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3226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p:nvPr/>
        </p:nvSpPr>
        <p:spPr>
          <a:xfrm>
            <a:off x="0" y="0"/>
            <a:ext cx="24385588" cy="4266506"/>
          </a:xfrm>
          <a:prstGeom prst="rect">
            <a:avLst/>
          </a:prstGeom>
          <a:solidFill>
            <a:schemeClr val="bg1">
              <a:lumMod val="50000"/>
            </a:schemeClr>
          </a:solidFill>
          <a:ln w="12700">
            <a:miter lim="400000"/>
          </a:ln>
        </p:spPr>
        <p:txBody>
          <a:bodyPr lIns="50801" tIns="50801" rIns="50801" bIns="50801" anchor="ctr"/>
          <a:lstStyle/>
          <a:p>
            <a:pPr lvl="0">
              <a:defRPr sz="3000" b="1" cap="none" spc="-90">
                <a:solidFill>
                  <a:srgbClr val="FFFFFF"/>
                </a:solidFill>
              </a:defRPr>
            </a:pPr>
            <a:endParaRPr/>
          </a:p>
        </p:txBody>
      </p:sp>
      <p:pic>
        <p:nvPicPr>
          <p:cNvPr id="20" name="Image 19" descr="Logo_beauharnois_blanc_fond_transparent.png"/>
          <p:cNvPicPr>
            <a:picLocks noChangeAspect="1"/>
          </p:cNvPicPr>
          <p:nvPr/>
        </p:nvPicPr>
        <p:blipFill>
          <a:blip r:embed="rId2" cstate="print"/>
          <a:stretch>
            <a:fillRect/>
          </a:stretch>
        </p:blipFill>
        <p:spPr>
          <a:xfrm>
            <a:off x="20442970" y="377326"/>
            <a:ext cx="3631920" cy="1224278"/>
          </a:xfrm>
          <a:prstGeom prst="rect">
            <a:avLst/>
          </a:prstGeom>
        </p:spPr>
      </p:pic>
      <p:sp>
        <p:nvSpPr>
          <p:cNvPr id="26" name="Shape 206"/>
          <p:cNvSpPr/>
          <p:nvPr/>
        </p:nvSpPr>
        <p:spPr>
          <a:xfrm>
            <a:off x="1746189" y="1759203"/>
            <a:ext cx="5762093"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000" b="1" spc="100">
                <a:solidFill>
                  <a:srgbClr val="24262C"/>
                </a:solidFill>
              </a:defRPr>
            </a:lvl1pPr>
          </a:lstStyle>
          <a:p>
            <a:pPr lvl="0">
              <a:defRPr sz="1800" b="0" cap="none" spc="0">
                <a:solidFill>
                  <a:srgbClr val="000000"/>
                </a:solidFill>
              </a:defRPr>
            </a:pPr>
            <a:endParaRPr sz="2800" cap="all" dirty="0">
              <a:solidFill>
                <a:schemeClr val="bg1"/>
              </a:solidFill>
              <a:latin typeface="Calibri Light" panose="020F0302020204030204" pitchFamily="34" charset="0"/>
            </a:endParaRPr>
          </a:p>
        </p:txBody>
      </p:sp>
      <p:sp>
        <p:nvSpPr>
          <p:cNvPr id="27" name="Shape 207"/>
          <p:cNvSpPr/>
          <p:nvPr/>
        </p:nvSpPr>
        <p:spPr>
          <a:xfrm>
            <a:off x="1755939" y="2445083"/>
            <a:ext cx="5752344" cy="1"/>
          </a:xfrm>
          <a:prstGeom prst="line">
            <a:avLst/>
          </a:prstGeom>
          <a:ln>
            <a:solidFill>
              <a:schemeClr val="bg1"/>
            </a:solidFill>
            <a:headEnd type="triangle" len="sm"/>
          </a:ln>
        </p:spPr>
        <p:style>
          <a:lnRef idx="1">
            <a:schemeClr val="accent3"/>
          </a:lnRef>
          <a:fillRef idx="0">
            <a:schemeClr val="accent3"/>
          </a:fillRef>
          <a:effectRef idx="0">
            <a:schemeClr val="accent3"/>
          </a:effectRef>
          <a:fontRef idx="minor">
            <a:schemeClr val="tx1"/>
          </a:fontRef>
        </p:style>
        <p:txBody>
          <a:bodyPr lIns="0" tIns="0" rIns="0" bIns="0"/>
          <a:lstStyle/>
          <a:p>
            <a:pPr defTabSz="457200">
              <a:defRPr sz="1200" cap="none" spc="0">
                <a:solidFill>
                  <a:srgbClr val="000000"/>
                </a:solidFill>
              </a:defRPr>
            </a:pPr>
            <a:endParaRPr/>
          </a:p>
        </p:txBody>
      </p:sp>
      <p:sp>
        <p:nvSpPr>
          <p:cNvPr id="6" name="ZoneTexte 5"/>
          <p:cNvSpPr txBox="1"/>
          <p:nvPr/>
        </p:nvSpPr>
        <p:spPr>
          <a:xfrm>
            <a:off x="743521" y="4626546"/>
            <a:ext cx="9878909" cy="2739211"/>
          </a:xfrm>
          <a:prstGeom prst="rect">
            <a:avLst/>
          </a:prstGeom>
          <a:noFill/>
        </p:spPr>
        <p:txBody>
          <a:bodyPr wrap="square" rtlCol="0">
            <a:spAutoFit/>
          </a:bodyPr>
          <a:lstStyle/>
          <a:p>
            <a:pPr algn="just"/>
            <a:r>
              <a:rPr lang="fr-CA" dirty="0" smtClean="0">
                <a:latin typeface="Calibri Light" panose="020F0302020204030204" pitchFamily="34" charset="0"/>
                <a:cs typeface="Calibri Light" panose="020F0302020204030204" pitchFamily="34" charset="0"/>
              </a:rPr>
              <a:t>La demande vise à autoriser </a:t>
            </a:r>
            <a:r>
              <a:rPr lang="fr-CA" dirty="0">
                <a:latin typeface="Calibri Light" panose="020F0302020204030204" pitchFamily="34" charset="0"/>
                <a:cs typeface="Calibri Light" panose="020F0302020204030204" pitchFamily="34" charset="0"/>
              </a:rPr>
              <a:t>la construction de bâtiments commerciaux n'ayant pas 40% de surface vitrée en façade tel qu'exigé à l'article 4.32 du règlement de zonage 701.</a:t>
            </a:r>
            <a:r>
              <a:rPr lang="fr-CA" dirty="0"/>
              <a:t> </a:t>
            </a:r>
            <a:endParaRPr lang="fr-CA" sz="44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4" name="Rectangle 3"/>
          <p:cNvSpPr/>
          <p:nvPr/>
        </p:nvSpPr>
        <p:spPr>
          <a:xfrm>
            <a:off x="965312" y="2610322"/>
            <a:ext cx="10681770" cy="707886"/>
          </a:xfrm>
          <a:prstGeom prst="rect">
            <a:avLst/>
          </a:prstGeom>
        </p:spPr>
        <p:txBody>
          <a:bodyPr wrap="none">
            <a:spAutoFit/>
          </a:bodyPr>
          <a:lstStyle/>
          <a:p>
            <a:pPr algn="just"/>
            <a:r>
              <a:rPr lang="fr-CA" sz="4000" b="1" dirty="0" smtClean="0">
                <a:solidFill>
                  <a:srgbClr val="00B0F0"/>
                </a:solidFill>
                <a:latin typeface="Calibri Light" panose="020F0302020204030204" pitchFamily="34" charset="0"/>
                <a:cs typeface="Calibri Light" panose="020F0302020204030204" pitchFamily="34" charset="0"/>
              </a:rPr>
              <a:t>DM </a:t>
            </a:r>
            <a:r>
              <a:rPr lang="fr-CA" sz="4000" b="1" dirty="0" smtClean="0">
                <a:solidFill>
                  <a:srgbClr val="00B0F0"/>
                </a:solidFill>
                <a:latin typeface="Calibri Light" panose="020F0302020204030204" pitchFamily="34" charset="0"/>
                <a:cs typeface="Calibri Light" panose="020F0302020204030204" pitchFamily="34" charset="0"/>
              </a:rPr>
              <a:t>2024-0033 </a:t>
            </a:r>
            <a:r>
              <a:rPr lang="fr-CA" sz="4000" b="1" dirty="0" smtClean="0">
                <a:solidFill>
                  <a:srgbClr val="00B0F0"/>
                </a:solidFill>
                <a:latin typeface="Calibri Light" panose="020F0302020204030204" pitchFamily="34" charset="0"/>
                <a:cs typeface="Calibri Light" panose="020F0302020204030204" pitchFamily="34" charset="0"/>
              </a:rPr>
              <a:t>– </a:t>
            </a:r>
            <a:r>
              <a:rPr lang="fr-CA" sz="4000" b="1" dirty="0" smtClean="0">
                <a:solidFill>
                  <a:srgbClr val="00B0F0"/>
                </a:solidFill>
                <a:latin typeface="Calibri Light" panose="020F0302020204030204" pitchFamily="34" charset="0"/>
                <a:cs typeface="Calibri Light" panose="020F0302020204030204" pitchFamily="34" charset="0"/>
              </a:rPr>
              <a:t>lot 6 498 234, rue </a:t>
            </a:r>
            <a:r>
              <a:rPr lang="fr-CA" sz="4000" b="1" dirty="0" err="1" smtClean="0">
                <a:solidFill>
                  <a:srgbClr val="00B0F0"/>
                </a:solidFill>
                <a:latin typeface="Calibri Light" panose="020F0302020204030204" pitchFamily="34" charset="0"/>
                <a:cs typeface="Calibri Light" panose="020F0302020204030204" pitchFamily="34" charset="0"/>
              </a:rPr>
              <a:t>Edmour</a:t>
            </a:r>
            <a:r>
              <a:rPr lang="fr-CA" sz="4000" b="1" dirty="0" smtClean="0">
                <a:solidFill>
                  <a:srgbClr val="00B0F0"/>
                </a:solidFill>
                <a:latin typeface="Calibri Light" panose="020F0302020204030204" pitchFamily="34" charset="0"/>
                <a:cs typeface="Calibri Light" panose="020F0302020204030204" pitchFamily="34" charset="0"/>
              </a:rPr>
              <a:t>-Daoust </a:t>
            </a:r>
            <a:endParaRPr lang="fr-CA" sz="4000" b="1" dirty="0">
              <a:solidFill>
                <a:srgbClr val="00B0F0"/>
              </a:solidFill>
              <a:latin typeface="Calibri Light" panose="020F0302020204030204" pitchFamily="34" charset="0"/>
              <a:cs typeface="Calibri Light" panose="020F0302020204030204" pitchFamily="34" charset="0"/>
            </a:endParaRPr>
          </a:p>
        </p:txBody>
      </p:sp>
      <p:pic>
        <p:nvPicPr>
          <p:cNvPr id="3" name="Image 2"/>
          <p:cNvPicPr>
            <a:picLocks noChangeAspect="1"/>
          </p:cNvPicPr>
          <p:nvPr/>
        </p:nvPicPr>
        <p:blipFill>
          <a:blip r:embed="rId3"/>
          <a:stretch>
            <a:fillRect/>
          </a:stretch>
        </p:blipFill>
        <p:spPr>
          <a:xfrm>
            <a:off x="11112674" y="3738440"/>
            <a:ext cx="12774625" cy="8627561"/>
          </a:xfrm>
          <a:prstGeom prst="rect">
            <a:avLst/>
          </a:prstGeom>
        </p:spPr>
      </p:pic>
    </p:spTree>
    <p:extLst>
      <p:ext uri="{BB962C8B-B14F-4D97-AF65-F5344CB8AC3E}">
        <p14:creationId xmlns:p14="http://schemas.microsoft.com/office/powerpoint/2010/main" val="28722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p:nvPr/>
        </p:nvSpPr>
        <p:spPr>
          <a:xfrm>
            <a:off x="0" y="0"/>
            <a:ext cx="24385588" cy="4266506"/>
          </a:xfrm>
          <a:prstGeom prst="rect">
            <a:avLst/>
          </a:prstGeom>
          <a:solidFill>
            <a:schemeClr val="bg1">
              <a:lumMod val="50000"/>
            </a:schemeClr>
          </a:solidFill>
          <a:ln w="12700">
            <a:miter lim="400000"/>
          </a:ln>
        </p:spPr>
        <p:txBody>
          <a:bodyPr lIns="50801" tIns="50801" rIns="50801" bIns="50801" anchor="ctr"/>
          <a:lstStyle/>
          <a:p>
            <a:pPr lvl="0">
              <a:defRPr sz="3000" b="1" cap="none" spc="-90">
                <a:solidFill>
                  <a:srgbClr val="FFFFFF"/>
                </a:solidFill>
              </a:defRPr>
            </a:pPr>
            <a:endParaRPr/>
          </a:p>
        </p:txBody>
      </p:sp>
      <p:pic>
        <p:nvPicPr>
          <p:cNvPr id="20" name="Image 19" descr="Logo_beauharnois_blanc_fond_transparent.png"/>
          <p:cNvPicPr>
            <a:picLocks noChangeAspect="1"/>
          </p:cNvPicPr>
          <p:nvPr/>
        </p:nvPicPr>
        <p:blipFill>
          <a:blip r:embed="rId2" cstate="print"/>
          <a:stretch>
            <a:fillRect/>
          </a:stretch>
        </p:blipFill>
        <p:spPr>
          <a:xfrm>
            <a:off x="20442970" y="377326"/>
            <a:ext cx="3631920" cy="1224278"/>
          </a:xfrm>
          <a:prstGeom prst="rect">
            <a:avLst/>
          </a:prstGeom>
        </p:spPr>
      </p:pic>
      <p:sp>
        <p:nvSpPr>
          <p:cNvPr id="26" name="Shape 206"/>
          <p:cNvSpPr/>
          <p:nvPr/>
        </p:nvSpPr>
        <p:spPr>
          <a:xfrm>
            <a:off x="1746189" y="1759203"/>
            <a:ext cx="5762093"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000" b="1" spc="100">
                <a:solidFill>
                  <a:srgbClr val="24262C"/>
                </a:solidFill>
              </a:defRPr>
            </a:lvl1pPr>
          </a:lstStyle>
          <a:p>
            <a:pPr lvl="0">
              <a:defRPr sz="1800" b="0" cap="none" spc="0">
                <a:solidFill>
                  <a:srgbClr val="000000"/>
                </a:solidFill>
              </a:defRPr>
            </a:pPr>
            <a:endParaRPr sz="2800" cap="all" dirty="0">
              <a:solidFill>
                <a:schemeClr val="bg1"/>
              </a:solidFill>
              <a:latin typeface="Calibri Light" panose="020F0302020204030204" pitchFamily="34" charset="0"/>
            </a:endParaRPr>
          </a:p>
        </p:txBody>
      </p:sp>
      <p:sp>
        <p:nvSpPr>
          <p:cNvPr id="27" name="Shape 207"/>
          <p:cNvSpPr/>
          <p:nvPr/>
        </p:nvSpPr>
        <p:spPr>
          <a:xfrm>
            <a:off x="1755939" y="2445083"/>
            <a:ext cx="5752344" cy="1"/>
          </a:xfrm>
          <a:prstGeom prst="line">
            <a:avLst/>
          </a:prstGeom>
          <a:ln>
            <a:solidFill>
              <a:schemeClr val="bg1"/>
            </a:solidFill>
            <a:headEnd type="triangle" len="sm"/>
          </a:ln>
        </p:spPr>
        <p:style>
          <a:lnRef idx="1">
            <a:schemeClr val="accent3"/>
          </a:lnRef>
          <a:fillRef idx="0">
            <a:schemeClr val="accent3"/>
          </a:fillRef>
          <a:effectRef idx="0">
            <a:schemeClr val="accent3"/>
          </a:effectRef>
          <a:fontRef idx="minor">
            <a:schemeClr val="tx1"/>
          </a:fontRef>
        </p:style>
        <p:txBody>
          <a:bodyPr lIns="0" tIns="0" rIns="0" bIns="0"/>
          <a:lstStyle/>
          <a:p>
            <a:pPr defTabSz="457200">
              <a:defRPr sz="1200" cap="none" spc="0">
                <a:solidFill>
                  <a:srgbClr val="000000"/>
                </a:solidFill>
              </a:defRPr>
            </a:pPr>
            <a:endParaRPr/>
          </a:p>
        </p:txBody>
      </p:sp>
      <p:sp>
        <p:nvSpPr>
          <p:cNvPr id="6" name="ZoneTexte 5"/>
          <p:cNvSpPr txBox="1"/>
          <p:nvPr/>
        </p:nvSpPr>
        <p:spPr>
          <a:xfrm>
            <a:off x="743521" y="4626546"/>
            <a:ext cx="9878909" cy="4062651"/>
          </a:xfrm>
          <a:prstGeom prst="rect">
            <a:avLst/>
          </a:prstGeom>
          <a:noFill/>
        </p:spPr>
        <p:txBody>
          <a:bodyPr wrap="square" rtlCol="0">
            <a:spAutoFit/>
          </a:bodyPr>
          <a:lstStyle/>
          <a:p>
            <a:pPr algn="just"/>
            <a:r>
              <a:rPr lang="fr-CA" dirty="0" smtClean="0">
                <a:latin typeface="Calibri Light" panose="020F0302020204030204" pitchFamily="34" charset="0"/>
                <a:cs typeface="Calibri Light" panose="020F0302020204030204" pitchFamily="34" charset="0"/>
              </a:rPr>
              <a:t>La demande vise à </a:t>
            </a:r>
            <a:r>
              <a:rPr lang="fr-CA" dirty="0" smtClean="0">
                <a:latin typeface="Calibri Light" panose="020F0302020204030204" pitchFamily="34" charset="0"/>
                <a:cs typeface="Calibri Light" panose="020F0302020204030204" pitchFamily="34" charset="0"/>
              </a:rPr>
              <a:t>régulariser </a:t>
            </a:r>
            <a:r>
              <a:rPr lang="fr-CA" dirty="0">
                <a:latin typeface="Calibri Light" panose="020F0302020204030204" pitchFamily="34" charset="0"/>
                <a:cs typeface="Calibri Light" panose="020F0302020204030204" pitchFamily="34" charset="0"/>
              </a:rPr>
              <a:t>l'implantation d'une remise à une distance de 30 centimètre d'une ligne de lot alors que l'article 5.31 du règlement de zonage 701 exige une distance minimale de 1 mètre avec toute ligne de </a:t>
            </a:r>
            <a:r>
              <a:rPr lang="fr-CA" dirty="0" smtClean="0">
                <a:latin typeface="Calibri Light" panose="020F0302020204030204" pitchFamily="34" charset="0"/>
                <a:cs typeface="Calibri Light" panose="020F0302020204030204" pitchFamily="34" charset="0"/>
              </a:rPr>
              <a:t>lot.</a:t>
            </a:r>
            <a:endParaRPr lang="fr-CA" sz="44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4" name="Rectangle 3"/>
          <p:cNvSpPr/>
          <p:nvPr/>
        </p:nvSpPr>
        <p:spPr>
          <a:xfrm>
            <a:off x="1807692" y="2610322"/>
            <a:ext cx="8997015" cy="707886"/>
          </a:xfrm>
          <a:prstGeom prst="rect">
            <a:avLst/>
          </a:prstGeom>
        </p:spPr>
        <p:txBody>
          <a:bodyPr wrap="none">
            <a:spAutoFit/>
          </a:bodyPr>
          <a:lstStyle/>
          <a:p>
            <a:pPr algn="just"/>
            <a:r>
              <a:rPr lang="fr-CA" sz="4000" b="1" dirty="0" smtClean="0">
                <a:solidFill>
                  <a:srgbClr val="00B0F0"/>
                </a:solidFill>
                <a:latin typeface="Calibri Light" panose="020F0302020204030204" pitchFamily="34" charset="0"/>
                <a:cs typeface="Calibri Light" panose="020F0302020204030204" pitchFamily="34" charset="0"/>
              </a:rPr>
              <a:t>DM </a:t>
            </a:r>
            <a:r>
              <a:rPr lang="fr-CA" sz="4000" b="1" dirty="0" smtClean="0">
                <a:solidFill>
                  <a:srgbClr val="00B0F0"/>
                </a:solidFill>
                <a:latin typeface="Calibri Light" panose="020F0302020204030204" pitchFamily="34" charset="0"/>
                <a:cs typeface="Calibri Light" panose="020F0302020204030204" pitchFamily="34" charset="0"/>
              </a:rPr>
              <a:t>2024-0029, 11, rue Lucienne-Charette</a:t>
            </a:r>
            <a:endParaRPr lang="fr-CA" sz="4000" b="1" dirty="0">
              <a:solidFill>
                <a:srgbClr val="00B0F0"/>
              </a:solidFill>
              <a:latin typeface="Calibri Light" panose="020F0302020204030204" pitchFamily="34" charset="0"/>
              <a:cs typeface="Calibri Light" panose="020F0302020204030204" pitchFamily="34" charset="0"/>
            </a:endParaRPr>
          </a:p>
        </p:txBody>
      </p:sp>
      <p:sp>
        <p:nvSpPr>
          <p:cNvPr id="8" name="Ellipse 7"/>
          <p:cNvSpPr/>
          <p:nvPr/>
        </p:nvSpPr>
        <p:spPr>
          <a:xfrm>
            <a:off x="16297250" y="8298954"/>
            <a:ext cx="2448272" cy="20162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p:cNvPicPr>
            <a:picLocks noChangeAspect="1"/>
          </p:cNvPicPr>
          <p:nvPr/>
        </p:nvPicPr>
        <p:blipFill>
          <a:blip r:embed="rId3"/>
          <a:stretch>
            <a:fillRect/>
          </a:stretch>
        </p:blipFill>
        <p:spPr>
          <a:xfrm>
            <a:off x="11801937" y="2964265"/>
            <a:ext cx="10485254" cy="9047102"/>
          </a:xfrm>
          <a:prstGeom prst="rect">
            <a:avLst/>
          </a:prstGeom>
        </p:spPr>
      </p:pic>
    </p:spTree>
    <p:extLst>
      <p:ext uri="{BB962C8B-B14F-4D97-AF65-F5344CB8AC3E}">
        <p14:creationId xmlns:p14="http://schemas.microsoft.com/office/powerpoint/2010/main" val="8503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p:nvPr/>
        </p:nvSpPr>
        <p:spPr>
          <a:xfrm>
            <a:off x="0" y="0"/>
            <a:ext cx="24385588" cy="4266506"/>
          </a:xfrm>
          <a:prstGeom prst="rect">
            <a:avLst/>
          </a:prstGeom>
          <a:solidFill>
            <a:schemeClr val="bg1">
              <a:lumMod val="50000"/>
            </a:schemeClr>
          </a:solidFill>
          <a:ln w="12700">
            <a:miter lim="400000"/>
          </a:ln>
        </p:spPr>
        <p:txBody>
          <a:bodyPr lIns="50801" tIns="50801" rIns="50801" bIns="50801" anchor="ctr"/>
          <a:lstStyle/>
          <a:p>
            <a:pPr lvl="0">
              <a:defRPr sz="3000" b="1" cap="none" spc="-90">
                <a:solidFill>
                  <a:srgbClr val="FFFFFF"/>
                </a:solidFill>
              </a:defRPr>
            </a:pPr>
            <a:endParaRPr/>
          </a:p>
        </p:txBody>
      </p:sp>
      <p:pic>
        <p:nvPicPr>
          <p:cNvPr id="20" name="Image 19" descr="Logo_beauharnois_blanc_fond_transparent.png"/>
          <p:cNvPicPr>
            <a:picLocks noChangeAspect="1"/>
          </p:cNvPicPr>
          <p:nvPr/>
        </p:nvPicPr>
        <p:blipFill>
          <a:blip r:embed="rId2" cstate="print"/>
          <a:stretch>
            <a:fillRect/>
          </a:stretch>
        </p:blipFill>
        <p:spPr>
          <a:xfrm>
            <a:off x="20442970" y="377326"/>
            <a:ext cx="3631920" cy="1224278"/>
          </a:xfrm>
          <a:prstGeom prst="rect">
            <a:avLst/>
          </a:prstGeom>
        </p:spPr>
      </p:pic>
      <p:sp>
        <p:nvSpPr>
          <p:cNvPr id="26" name="Shape 206"/>
          <p:cNvSpPr/>
          <p:nvPr/>
        </p:nvSpPr>
        <p:spPr>
          <a:xfrm>
            <a:off x="1746189" y="1759203"/>
            <a:ext cx="5762093"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000" b="1" spc="100">
                <a:solidFill>
                  <a:srgbClr val="24262C"/>
                </a:solidFill>
              </a:defRPr>
            </a:lvl1pPr>
          </a:lstStyle>
          <a:p>
            <a:pPr lvl="0">
              <a:defRPr sz="1800" b="0" cap="none" spc="0">
                <a:solidFill>
                  <a:srgbClr val="000000"/>
                </a:solidFill>
              </a:defRPr>
            </a:pPr>
            <a:endParaRPr sz="2800" cap="all" dirty="0">
              <a:solidFill>
                <a:schemeClr val="bg1"/>
              </a:solidFill>
              <a:latin typeface="Calibri Light" panose="020F0302020204030204" pitchFamily="34" charset="0"/>
            </a:endParaRPr>
          </a:p>
        </p:txBody>
      </p:sp>
      <p:sp>
        <p:nvSpPr>
          <p:cNvPr id="27" name="Shape 207"/>
          <p:cNvSpPr/>
          <p:nvPr/>
        </p:nvSpPr>
        <p:spPr>
          <a:xfrm>
            <a:off x="1755939" y="2445083"/>
            <a:ext cx="5752344" cy="1"/>
          </a:xfrm>
          <a:prstGeom prst="line">
            <a:avLst/>
          </a:prstGeom>
          <a:ln>
            <a:solidFill>
              <a:schemeClr val="bg1"/>
            </a:solidFill>
            <a:headEnd type="triangle" len="sm"/>
          </a:ln>
        </p:spPr>
        <p:style>
          <a:lnRef idx="1">
            <a:schemeClr val="accent3"/>
          </a:lnRef>
          <a:fillRef idx="0">
            <a:schemeClr val="accent3"/>
          </a:fillRef>
          <a:effectRef idx="0">
            <a:schemeClr val="accent3"/>
          </a:effectRef>
          <a:fontRef idx="minor">
            <a:schemeClr val="tx1"/>
          </a:fontRef>
        </p:style>
        <p:txBody>
          <a:bodyPr lIns="0" tIns="0" rIns="0" bIns="0"/>
          <a:lstStyle/>
          <a:p>
            <a:pPr defTabSz="457200">
              <a:defRPr sz="1200" cap="none" spc="0">
                <a:solidFill>
                  <a:srgbClr val="000000"/>
                </a:solidFill>
              </a:defRPr>
            </a:pPr>
            <a:endParaRPr/>
          </a:p>
        </p:txBody>
      </p:sp>
      <p:sp>
        <p:nvSpPr>
          <p:cNvPr id="6" name="ZoneTexte 5"/>
          <p:cNvSpPr txBox="1"/>
          <p:nvPr/>
        </p:nvSpPr>
        <p:spPr>
          <a:xfrm>
            <a:off x="743521" y="4626546"/>
            <a:ext cx="9878909" cy="9371796"/>
          </a:xfrm>
          <a:prstGeom prst="rect">
            <a:avLst/>
          </a:prstGeom>
          <a:noFill/>
        </p:spPr>
        <p:txBody>
          <a:bodyPr wrap="square" rtlCol="0">
            <a:spAutoFit/>
          </a:bodyPr>
          <a:lstStyle/>
          <a:p>
            <a:r>
              <a:rPr lang="fr-CA" dirty="0" smtClean="0">
                <a:latin typeface="Calibri Light" panose="020F0302020204030204" pitchFamily="34" charset="0"/>
                <a:cs typeface="Calibri Light" panose="020F0302020204030204" pitchFamily="34" charset="0"/>
              </a:rPr>
              <a:t>La demande vise à accepter </a:t>
            </a:r>
            <a:r>
              <a:rPr lang="fr-CA" dirty="0" smtClean="0">
                <a:latin typeface="Calibri Light" panose="020F0302020204030204" pitchFamily="34" charset="0"/>
                <a:cs typeface="Calibri Light" panose="020F0302020204030204" pitchFamily="34" charset="0"/>
              </a:rPr>
              <a:t>la </a:t>
            </a:r>
            <a:r>
              <a:rPr lang="fr-CA" dirty="0">
                <a:latin typeface="Calibri Light" panose="020F0302020204030204" pitchFamily="34" charset="0"/>
                <a:cs typeface="Calibri Light" panose="020F0302020204030204" pitchFamily="34" charset="0"/>
              </a:rPr>
              <a:t>construction d'un perron dans la cour avant </a:t>
            </a:r>
            <a:r>
              <a:rPr lang="fr-CA" dirty="0" smtClean="0">
                <a:latin typeface="Calibri Light" panose="020F0302020204030204" pitchFamily="34" charset="0"/>
                <a:cs typeface="Calibri Light" panose="020F0302020204030204" pitchFamily="34" charset="0"/>
              </a:rPr>
              <a:t>avec</a:t>
            </a:r>
            <a:r>
              <a:rPr lang="fr-CA" dirty="0">
                <a:latin typeface="Calibri Light" panose="020F0302020204030204" pitchFamily="34" charset="0"/>
                <a:cs typeface="Calibri Light" panose="020F0302020204030204" pitchFamily="34" charset="0"/>
              </a:rPr>
              <a:t>:</a:t>
            </a:r>
            <a:endParaRPr lang="fr-CA" dirty="0" smtClean="0">
              <a:latin typeface="Calibri Light" panose="020F0302020204030204" pitchFamily="34" charset="0"/>
              <a:cs typeface="Calibri Light" panose="020F0302020204030204" pitchFamily="34" charset="0"/>
            </a:endParaRPr>
          </a:p>
          <a:p>
            <a:endParaRPr lang="fr-CA" dirty="0">
              <a:latin typeface="Calibri Light" panose="020F0302020204030204" pitchFamily="34" charset="0"/>
              <a:cs typeface="Calibri Light" panose="020F0302020204030204" pitchFamily="34" charset="0"/>
            </a:endParaRPr>
          </a:p>
          <a:p>
            <a:r>
              <a:rPr lang="fr-CA" dirty="0" smtClean="0">
                <a:latin typeface="Calibri Light" panose="020F0302020204030204" pitchFamily="34" charset="0"/>
                <a:cs typeface="Calibri Light" panose="020F0302020204030204" pitchFamily="34" charset="0"/>
              </a:rPr>
              <a:t>-Une </a:t>
            </a:r>
            <a:r>
              <a:rPr lang="fr-CA" dirty="0">
                <a:latin typeface="Calibri Light" panose="020F0302020204030204" pitchFamily="34" charset="0"/>
                <a:cs typeface="Calibri Light" panose="020F0302020204030204" pitchFamily="34" charset="0"/>
              </a:rPr>
              <a:t>distance de 20 centimètres de la ligne de propriété avant alors que l'article 4.43.2 du règlement de zonage 701 exige une distance minimale de 1.5 mètre de toute ligne de propriété;</a:t>
            </a:r>
          </a:p>
          <a:p>
            <a:r>
              <a:rPr lang="fr-CA" dirty="0" smtClean="0">
                <a:latin typeface="Calibri Light" panose="020F0302020204030204" pitchFamily="34" charset="0"/>
                <a:cs typeface="Calibri Light" panose="020F0302020204030204" pitchFamily="34" charset="0"/>
              </a:rPr>
              <a:t>-Un </a:t>
            </a:r>
            <a:r>
              <a:rPr lang="fr-CA" dirty="0">
                <a:latin typeface="Calibri Light" panose="020F0302020204030204" pitchFamily="34" charset="0"/>
                <a:cs typeface="Calibri Light" panose="020F0302020204030204" pitchFamily="34" charset="0"/>
              </a:rPr>
              <a:t>empiètement de 4.3 mètres dans la marge avant alors que l'article 4.43.1 stipule que les perrons ne doivent pas avoir un empiètement dans la marge supérieur à 2 mètres.</a:t>
            </a:r>
          </a:p>
          <a:p>
            <a:pPr algn="just"/>
            <a:endParaRPr lang="fr-CA" sz="44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4" name="Rectangle 3"/>
          <p:cNvSpPr/>
          <p:nvPr/>
        </p:nvSpPr>
        <p:spPr>
          <a:xfrm>
            <a:off x="2353935" y="2610322"/>
            <a:ext cx="7904536" cy="707886"/>
          </a:xfrm>
          <a:prstGeom prst="rect">
            <a:avLst/>
          </a:prstGeom>
        </p:spPr>
        <p:txBody>
          <a:bodyPr wrap="none">
            <a:spAutoFit/>
          </a:bodyPr>
          <a:lstStyle/>
          <a:p>
            <a:pPr algn="just"/>
            <a:r>
              <a:rPr lang="fr-CA" sz="4000" b="1" dirty="0" smtClean="0">
                <a:solidFill>
                  <a:srgbClr val="00B0F0"/>
                </a:solidFill>
                <a:latin typeface="Calibri Light" panose="020F0302020204030204" pitchFamily="34" charset="0"/>
                <a:cs typeface="Calibri Light" panose="020F0302020204030204" pitchFamily="34" charset="0"/>
              </a:rPr>
              <a:t>DM </a:t>
            </a:r>
            <a:r>
              <a:rPr lang="fr-CA" sz="4000" b="1" dirty="0" smtClean="0">
                <a:solidFill>
                  <a:srgbClr val="00B0F0"/>
                </a:solidFill>
                <a:latin typeface="Calibri Light" panose="020F0302020204030204" pitchFamily="34" charset="0"/>
                <a:cs typeface="Calibri Light" panose="020F0302020204030204" pitchFamily="34" charset="0"/>
              </a:rPr>
              <a:t>2024-0034, 134, rue Saint-Charles</a:t>
            </a:r>
            <a:endParaRPr lang="fr-CA" sz="4000" b="1" dirty="0">
              <a:solidFill>
                <a:srgbClr val="00B0F0"/>
              </a:solidFill>
              <a:latin typeface="Calibri Light" panose="020F0302020204030204" pitchFamily="34" charset="0"/>
              <a:cs typeface="Calibri Light" panose="020F0302020204030204" pitchFamily="34" charset="0"/>
            </a:endParaRPr>
          </a:p>
        </p:txBody>
      </p:sp>
      <p:pic>
        <p:nvPicPr>
          <p:cNvPr id="3" name="Image 2"/>
          <p:cNvPicPr>
            <a:picLocks noChangeAspect="1"/>
          </p:cNvPicPr>
          <p:nvPr/>
        </p:nvPicPr>
        <p:blipFill>
          <a:blip r:embed="rId3"/>
          <a:stretch>
            <a:fillRect/>
          </a:stretch>
        </p:blipFill>
        <p:spPr>
          <a:xfrm>
            <a:off x="13077515" y="2950582"/>
            <a:ext cx="9216947" cy="9609801"/>
          </a:xfrm>
          <a:prstGeom prst="rect">
            <a:avLst/>
          </a:prstGeom>
        </p:spPr>
      </p:pic>
      <p:sp>
        <p:nvSpPr>
          <p:cNvPr id="8" name="Ellipse 7"/>
          <p:cNvSpPr/>
          <p:nvPr/>
        </p:nvSpPr>
        <p:spPr>
          <a:xfrm>
            <a:off x="15237716" y="8803010"/>
            <a:ext cx="2448272" cy="20162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31423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p:nvPr/>
        </p:nvSpPr>
        <p:spPr>
          <a:xfrm>
            <a:off x="0" y="0"/>
            <a:ext cx="24385588" cy="4266506"/>
          </a:xfrm>
          <a:prstGeom prst="rect">
            <a:avLst/>
          </a:prstGeom>
          <a:solidFill>
            <a:schemeClr val="bg1">
              <a:lumMod val="50000"/>
            </a:schemeClr>
          </a:solidFill>
          <a:ln w="12700">
            <a:miter lim="400000"/>
          </a:ln>
        </p:spPr>
        <p:txBody>
          <a:bodyPr lIns="50801" tIns="50801" rIns="50801" bIns="50801" anchor="ctr"/>
          <a:lstStyle/>
          <a:p>
            <a:pPr lvl="0">
              <a:defRPr sz="3000" b="1" cap="none" spc="-90">
                <a:solidFill>
                  <a:srgbClr val="FFFFFF"/>
                </a:solidFill>
              </a:defRPr>
            </a:pPr>
            <a:endParaRPr/>
          </a:p>
        </p:txBody>
      </p:sp>
      <p:pic>
        <p:nvPicPr>
          <p:cNvPr id="20" name="Image 19" descr="Logo_beauharnois_blanc_fond_transparent.png"/>
          <p:cNvPicPr>
            <a:picLocks noChangeAspect="1"/>
          </p:cNvPicPr>
          <p:nvPr/>
        </p:nvPicPr>
        <p:blipFill>
          <a:blip r:embed="rId2" cstate="print"/>
          <a:stretch>
            <a:fillRect/>
          </a:stretch>
        </p:blipFill>
        <p:spPr>
          <a:xfrm>
            <a:off x="20442970" y="377326"/>
            <a:ext cx="3631920" cy="1224278"/>
          </a:xfrm>
          <a:prstGeom prst="rect">
            <a:avLst/>
          </a:prstGeom>
        </p:spPr>
      </p:pic>
      <p:sp>
        <p:nvSpPr>
          <p:cNvPr id="26" name="Shape 206"/>
          <p:cNvSpPr/>
          <p:nvPr/>
        </p:nvSpPr>
        <p:spPr>
          <a:xfrm>
            <a:off x="1746189" y="1759203"/>
            <a:ext cx="5762093"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000" b="1" spc="100">
                <a:solidFill>
                  <a:srgbClr val="24262C"/>
                </a:solidFill>
              </a:defRPr>
            </a:lvl1pPr>
          </a:lstStyle>
          <a:p>
            <a:pPr lvl="0">
              <a:defRPr sz="1800" b="0" cap="none" spc="0">
                <a:solidFill>
                  <a:srgbClr val="000000"/>
                </a:solidFill>
              </a:defRPr>
            </a:pPr>
            <a:endParaRPr sz="2800" cap="all" dirty="0">
              <a:solidFill>
                <a:schemeClr val="bg1"/>
              </a:solidFill>
              <a:latin typeface="Calibri Light" panose="020F0302020204030204" pitchFamily="34" charset="0"/>
            </a:endParaRPr>
          </a:p>
        </p:txBody>
      </p:sp>
      <p:sp>
        <p:nvSpPr>
          <p:cNvPr id="27" name="Shape 207"/>
          <p:cNvSpPr/>
          <p:nvPr/>
        </p:nvSpPr>
        <p:spPr>
          <a:xfrm>
            <a:off x="1755939" y="2445083"/>
            <a:ext cx="5752344" cy="1"/>
          </a:xfrm>
          <a:prstGeom prst="line">
            <a:avLst/>
          </a:prstGeom>
          <a:ln>
            <a:solidFill>
              <a:schemeClr val="bg1"/>
            </a:solidFill>
            <a:headEnd type="triangle" len="sm"/>
          </a:ln>
        </p:spPr>
        <p:style>
          <a:lnRef idx="1">
            <a:schemeClr val="accent3"/>
          </a:lnRef>
          <a:fillRef idx="0">
            <a:schemeClr val="accent3"/>
          </a:fillRef>
          <a:effectRef idx="0">
            <a:schemeClr val="accent3"/>
          </a:effectRef>
          <a:fontRef idx="minor">
            <a:schemeClr val="tx1"/>
          </a:fontRef>
        </p:style>
        <p:txBody>
          <a:bodyPr lIns="0" tIns="0" rIns="0" bIns="0"/>
          <a:lstStyle/>
          <a:p>
            <a:pPr defTabSz="457200">
              <a:defRPr sz="1200" cap="none" spc="0">
                <a:solidFill>
                  <a:srgbClr val="000000"/>
                </a:solidFill>
              </a:defRPr>
            </a:pPr>
            <a:endParaRPr/>
          </a:p>
        </p:txBody>
      </p:sp>
      <p:sp>
        <p:nvSpPr>
          <p:cNvPr id="6" name="ZoneTexte 5"/>
          <p:cNvSpPr txBox="1"/>
          <p:nvPr/>
        </p:nvSpPr>
        <p:spPr>
          <a:xfrm>
            <a:off x="743522" y="4626546"/>
            <a:ext cx="9878909" cy="2077492"/>
          </a:xfrm>
          <a:prstGeom prst="rect">
            <a:avLst/>
          </a:prstGeom>
          <a:noFill/>
        </p:spPr>
        <p:txBody>
          <a:bodyPr wrap="square" rtlCol="0">
            <a:spAutoFit/>
          </a:bodyPr>
          <a:lstStyle/>
          <a:p>
            <a:pPr algn="just"/>
            <a:r>
              <a:rPr lang="fr-CA" dirty="0" smtClean="0">
                <a:latin typeface="Calibri Light" panose="020F0302020204030204" pitchFamily="34" charset="0"/>
                <a:cs typeface="Calibri Light" panose="020F0302020204030204" pitchFamily="34" charset="0"/>
              </a:rPr>
              <a:t>La demande vise à établir </a:t>
            </a:r>
            <a:r>
              <a:rPr lang="fr-CA" dirty="0">
                <a:latin typeface="Calibri Light" panose="020F0302020204030204" pitchFamily="34" charset="0"/>
                <a:cs typeface="Calibri Light" panose="020F0302020204030204" pitchFamily="34" charset="0"/>
              </a:rPr>
              <a:t>un établissement d'hébergement en résidence principale au 21-1, rue </a:t>
            </a:r>
            <a:r>
              <a:rPr lang="fr-CA" dirty="0" smtClean="0">
                <a:latin typeface="Calibri Light" panose="020F0302020204030204" pitchFamily="34" charset="0"/>
                <a:cs typeface="Calibri Light" panose="020F0302020204030204" pitchFamily="34" charset="0"/>
              </a:rPr>
              <a:t>Saint-Laurent.</a:t>
            </a:r>
            <a:endParaRPr lang="fr-CA" sz="44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4" name="Rectangle 3"/>
          <p:cNvSpPr/>
          <p:nvPr/>
        </p:nvSpPr>
        <p:spPr>
          <a:xfrm>
            <a:off x="78663" y="2610322"/>
            <a:ext cx="13338267" cy="707886"/>
          </a:xfrm>
          <a:prstGeom prst="rect">
            <a:avLst/>
          </a:prstGeom>
        </p:spPr>
        <p:txBody>
          <a:bodyPr wrap="none">
            <a:spAutoFit/>
          </a:bodyPr>
          <a:lstStyle/>
          <a:p>
            <a:pPr algn="just"/>
            <a:r>
              <a:rPr lang="fr-CA" sz="4000" b="1" dirty="0" smtClean="0">
                <a:solidFill>
                  <a:srgbClr val="00B0F0"/>
                </a:solidFill>
                <a:latin typeface="Calibri Light" panose="020F0302020204030204" pitchFamily="34" charset="0"/>
                <a:cs typeface="Calibri Light" panose="020F0302020204030204" pitchFamily="34" charset="0"/>
              </a:rPr>
              <a:t>Demande usage conditionnel 2024-0035 21-1, rue Saint-Laurent</a:t>
            </a:r>
            <a:endParaRPr lang="fr-CA" sz="4000" b="1" dirty="0">
              <a:solidFill>
                <a:srgbClr val="00B0F0"/>
              </a:solidFill>
              <a:latin typeface="Calibri Light" panose="020F0302020204030204" pitchFamily="34" charset="0"/>
              <a:cs typeface="Calibri Light" panose="020F0302020204030204" pitchFamily="34" charset="0"/>
            </a:endParaRPr>
          </a:p>
        </p:txBody>
      </p:sp>
      <p:pic>
        <p:nvPicPr>
          <p:cNvPr id="3" name="Image 2"/>
          <p:cNvPicPr>
            <a:picLocks noChangeAspect="1"/>
          </p:cNvPicPr>
          <p:nvPr/>
        </p:nvPicPr>
        <p:blipFill>
          <a:blip r:embed="rId3"/>
          <a:stretch>
            <a:fillRect/>
          </a:stretch>
        </p:blipFill>
        <p:spPr>
          <a:xfrm>
            <a:off x="13200906" y="2445083"/>
            <a:ext cx="10513168" cy="10206213"/>
          </a:xfrm>
          <a:prstGeom prst="rect">
            <a:avLst/>
          </a:prstGeom>
        </p:spPr>
      </p:pic>
    </p:spTree>
    <p:extLst>
      <p:ext uri="{BB962C8B-B14F-4D97-AF65-F5344CB8AC3E}">
        <p14:creationId xmlns:p14="http://schemas.microsoft.com/office/powerpoint/2010/main" val="21036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2576</TotalTime>
  <Words>401</Words>
  <Application>Microsoft Office PowerPoint</Application>
  <PresentationFormat>Personnalisé</PresentationFormat>
  <Paragraphs>25</Paragraphs>
  <Slides>8</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Helvetica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Penelope Larose</dc:creator>
  <cp:lastModifiedBy>Myriam Côté nadeau</cp:lastModifiedBy>
  <cp:revision>213</cp:revision>
  <dcterms:created xsi:type="dcterms:W3CDTF">2016-04-27T18:23:14Z</dcterms:created>
  <dcterms:modified xsi:type="dcterms:W3CDTF">2024-05-23T15:28:32Z</dcterms:modified>
</cp:coreProperties>
</file>